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ABA1BA-A1BE-4F6C-9805-F0CEC616C5A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563FDA-16A6-4F76-BE65-4894A636E08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Laws, Hypotheses and Development of 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vs.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Simple, true, universal, and absolute</a:t>
            </a:r>
          </a:p>
          <a:p>
            <a:pPr marL="0" indent="0" algn="ctr">
              <a:buNone/>
            </a:pPr>
            <a:r>
              <a:rPr lang="en-US" dirty="0" smtClean="0"/>
              <a:t>VS.</a:t>
            </a:r>
          </a:p>
          <a:p>
            <a:pPr algn="ctr"/>
            <a:r>
              <a:rPr lang="en-US" dirty="0" smtClean="0"/>
              <a:t>Explanation based on proven hypothesis, and must be verified many times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 What is a Hypothesis?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2056" y="5486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testable prediction, often implied by a theory. An educated guess.</a:t>
            </a:r>
          </a:p>
        </p:txBody>
      </p:sp>
    </p:spTree>
    <p:extLst>
      <p:ext uri="{BB962C8B-B14F-4D97-AF65-F5344CB8AC3E}">
        <p14:creationId xmlns:p14="http://schemas.microsoft.com/office/powerpoint/2010/main" val="145855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observations</a:t>
            </a:r>
          </a:p>
          <a:p>
            <a:r>
              <a:rPr lang="en-US" dirty="0" smtClean="0"/>
              <a:t>Ask a question</a:t>
            </a:r>
          </a:p>
          <a:p>
            <a:r>
              <a:rPr lang="en-US" dirty="0" smtClean="0"/>
              <a:t>Background research</a:t>
            </a:r>
          </a:p>
          <a:p>
            <a:r>
              <a:rPr lang="en-US" dirty="0" smtClean="0"/>
              <a:t>Form a hypothesis</a:t>
            </a:r>
          </a:p>
          <a:p>
            <a:r>
              <a:rPr lang="en-US" dirty="0" smtClean="0"/>
              <a:t>Test through experimentation</a:t>
            </a:r>
          </a:p>
          <a:p>
            <a:r>
              <a:rPr lang="en-US" dirty="0" smtClean="0"/>
              <a:t>Analyze your data</a:t>
            </a:r>
          </a:p>
          <a:p>
            <a:r>
              <a:rPr lang="en-US" dirty="0" smtClean="0"/>
              <a:t>Draw conclusion</a:t>
            </a:r>
          </a:p>
          <a:p>
            <a:r>
              <a:rPr lang="en-US" dirty="0" smtClean="0"/>
              <a:t>Communicate your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details…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If/then statement for hypothesis</a:t>
            </a:r>
          </a:p>
          <a:p>
            <a:endParaRPr lang="en-US" dirty="0" smtClean="0"/>
          </a:p>
          <a:p>
            <a:r>
              <a:rPr lang="en-US" dirty="0" smtClean="0"/>
              <a:t>Independent variable</a:t>
            </a:r>
          </a:p>
          <a:p>
            <a:endParaRPr lang="en-US" dirty="0" smtClean="0"/>
          </a:p>
          <a:p>
            <a:r>
              <a:rPr lang="en-US" dirty="0" smtClean="0"/>
              <a:t>Dependent variable</a:t>
            </a:r>
          </a:p>
          <a:p>
            <a:endParaRPr lang="en-US" dirty="0" smtClean="0"/>
          </a:p>
          <a:p>
            <a:r>
              <a:rPr lang="en-US" dirty="0" smtClean="0"/>
              <a:t>Control Group</a:t>
            </a:r>
          </a:p>
          <a:p>
            <a:endParaRPr lang="en-US" dirty="0" smtClean="0"/>
          </a:p>
          <a:p>
            <a:r>
              <a:rPr lang="en-US" dirty="0" smtClean="0"/>
              <a:t>Experimental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95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The Scientific Method</vt:lpstr>
      <vt:lpstr>Laws vs. Theories</vt:lpstr>
      <vt:lpstr>Scientific Methods</vt:lpstr>
      <vt:lpstr>Some important details…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Schuette , Fiona</dc:creator>
  <cp:lastModifiedBy>Schuette , Fiona</cp:lastModifiedBy>
  <cp:revision>1</cp:revision>
  <dcterms:created xsi:type="dcterms:W3CDTF">2014-08-27T16:02:53Z</dcterms:created>
  <dcterms:modified xsi:type="dcterms:W3CDTF">2014-08-27T16:11:42Z</dcterms:modified>
</cp:coreProperties>
</file>