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6B7ECB-0021-415B-A01F-4011E8B485A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41A6B9-8EFB-41CC-8750-AD176F2C8F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981200"/>
            <a:ext cx="3313355" cy="1702160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10000"/>
            <a:ext cx="3309803" cy="1260629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Interactions  between organisms and their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SMARTInkShape-Group5"/>
          <p:cNvGrpSpPr/>
          <p:nvPr/>
        </p:nvGrpSpPr>
        <p:grpSpPr>
          <a:xfrm>
            <a:off x="931360" y="3303984"/>
            <a:ext cx="1754189" cy="732236"/>
            <a:chOff x="931360" y="3303984"/>
            <a:chExt cx="1754189" cy="732236"/>
          </a:xfrm>
        </p:grpSpPr>
        <p:sp>
          <p:nvSpPr>
            <p:cNvPr id="37" name="SMARTInkShape-29"/>
            <p:cNvSpPr/>
            <p:nvPr/>
          </p:nvSpPr>
          <p:spPr>
            <a:xfrm>
              <a:off x="1197819" y="3485207"/>
              <a:ext cx="390568" cy="381349"/>
            </a:xfrm>
            <a:custGeom>
              <a:avLst/>
              <a:gdLst/>
              <a:ahLst/>
              <a:cxnLst/>
              <a:rect l="0" t="0" r="0" b="0"/>
              <a:pathLst>
                <a:path w="390568" h="381349">
                  <a:moveTo>
                    <a:pt x="7689" y="381348"/>
                  </a:moveTo>
                  <a:lnTo>
                    <a:pt x="0" y="381348"/>
                  </a:lnTo>
                  <a:lnTo>
                    <a:pt x="15704" y="342493"/>
                  </a:lnTo>
                  <a:lnTo>
                    <a:pt x="27923" y="308981"/>
                  </a:lnTo>
                  <a:lnTo>
                    <a:pt x="46757" y="273916"/>
                  </a:lnTo>
                  <a:lnTo>
                    <a:pt x="68543" y="235745"/>
                  </a:lnTo>
                  <a:lnTo>
                    <a:pt x="92858" y="193016"/>
                  </a:lnTo>
                  <a:lnTo>
                    <a:pt x="125197" y="151582"/>
                  </a:lnTo>
                  <a:lnTo>
                    <a:pt x="157269" y="114170"/>
                  </a:lnTo>
                  <a:lnTo>
                    <a:pt x="199513" y="70714"/>
                  </a:lnTo>
                  <a:lnTo>
                    <a:pt x="239939" y="34458"/>
                  </a:lnTo>
                  <a:lnTo>
                    <a:pt x="282467" y="9805"/>
                  </a:lnTo>
                  <a:lnTo>
                    <a:pt x="308047" y="1055"/>
                  </a:lnTo>
                  <a:lnTo>
                    <a:pt x="323744" y="0"/>
                  </a:lnTo>
                  <a:lnTo>
                    <a:pt x="343949" y="2839"/>
                  </a:lnTo>
                  <a:lnTo>
                    <a:pt x="363513" y="17992"/>
                  </a:lnTo>
                  <a:lnTo>
                    <a:pt x="379153" y="39278"/>
                  </a:lnTo>
                  <a:lnTo>
                    <a:pt x="387958" y="68988"/>
                  </a:lnTo>
                  <a:lnTo>
                    <a:pt x="390567" y="102486"/>
                  </a:lnTo>
                  <a:lnTo>
                    <a:pt x="390348" y="140523"/>
                  </a:lnTo>
                  <a:lnTo>
                    <a:pt x="386780" y="175427"/>
                  </a:lnTo>
                  <a:lnTo>
                    <a:pt x="383934" y="215162"/>
                  </a:lnTo>
                  <a:lnTo>
                    <a:pt x="376835" y="255255"/>
                  </a:lnTo>
                  <a:lnTo>
                    <a:pt x="369113" y="294484"/>
                  </a:lnTo>
                  <a:lnTo>
                    <a:pt x="350035" y="338983"/>
                  </a:lnTo>
                  <a:lnTo>
                    <a:pt x="349029" y="341198"/>
                  </a:lnTo>
                  <a:lnTo>
                    <a:pt x="347366" y="342675"/>
                  </a:lnTo>
                  <a:lnTo>
                    <a:pt x="338087" y="345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"/>
            <p:cNvSpPr/>
            <p:nvPr/>
          </p:nvSpPr>
          <p:spPr>
            <a:xfrm>
              <a:off x="1303734" y="3643313"/>
              <a:ext cx="267892" cy="107157"/>
            </a:xfrm>
            <a:custGeom>
              <a:avLst/>
              <a:gdLst/>
              <a:ahLst/>
              <a:cxnLst/>
              <a:rect l="0" t="0" r="0" b="0"/>
              <a:pathLst>
                <a:path w="267892" h="107157">
                  <a:moveTo>
                    <a:pt x="0" y="107156"/>
                  </a:moveTo>
                  <a:lnTo>
                    <a:pt x="0" y="102415"/>
                  </a:lnTo>
                  <a:lnTo>
                    <a:pt x="4741" y="89986"/>
                  </a:lnTo>
                  <a:lnTo>
                    <a:pt x="26650" y="68996"/>
                  </a:lnTo>
                  <a:lnTo>
                    <a:pt x="44587" y="60430"/>
                  </a:lnTo>
                  <a:lnTo>
                    <a:pt x="85096" y="50191"/>
                  </a:lnTo>
                  <a:lnTo>
                    <a:pt x="119582" y="41550"/>
                  </a:lnTo>
                  <a:lnTo>
                    <a:pt x="154935" y="32706"/>
                  </a:lnTo>
                  <a:lnTo>
                    <a:pt x="195286" y="19061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"/>
            <p:cNvSpPr/>
            <p:nvPr/>
          </p:nvSpPr>
          <p:spPr>
            <a:xfrm>
              <a:off x="1839516" y="3500438"/>
              <a:ext cx="35719" cy="383977"/>
            </a:xfrm>
            <a:custGeom>
              <a:avLst/>
              <a:gdLst/>
              <a:ahLst/>
              <a:cxnLst/>
              <a:rect l="0" t="0" r="0" b="0"/>
              <a:pathLst>
                <a:path w="35719" h="383977">
                  <a:moveTo>
                    <a:pt x="35718" y="0"/>
                  </a:moveTo>
                  <a:lnTo>
                    <a:pt x="33072" y="17650"/>
                  </a:lnTo>
                  <a:lnTo>
                    <a:pt x="28651" y="52523"/>
                  </a:lnTo>
                  <a:lnTo>
                    <a:pt x="24695" y="95268"/>
                  </a:lnTo>
                  <a:lnTo>
                    <a:pt x="19884" y="133069"/>
                  </a:lnTo>
                  <a:lnTo>
                    <a:pt x="18459" y="169404"/>
                  </a:lnTo>
                  <a:lnTo>
                    <a:pt x="15391" y="205305"/>
                  </a:lnTo>
                  <a:lnTo>
                    <a:pt x="10844" y="241079"/>
                  </a:lnTo>
                  <a:lnTo>
                    <a:pt x="6851" y="276813"/>
                  </a:lnTo>
                  <a:lnTo>
                    <a:pt x="1353" y="319703"/>
                  </a:lnTo>
                  <a:lnTo>
                    <a:pt x="0" y="383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"/>
            <p:cNvSpPr/>
            <p:nvPr/>
          </p:nvSpPr>
          <p:spPr>
            <a:xfrm>
              <a:off x="1732359" y="3455789"/>
              <a:ext cx="321470" cy="142876"/>
            </a:xfrm>
            <a:custGeom>
              <a:avLst/>
              <a:gdLst/>
              <a:ahLst/>
              <a:cxnLst/>
              <a:rect l="0" t="0" r="0" b="0"/>
              <a:pathLst>
                <a:path w="321470" h="142876">
                  <a:moveTo>
                    <a:pt x="0" y="142875"/>
                  </a:moveTo>
                  <a:lnTo>
                    <a:pt x="4741" y="108536"/>
                  </a:lnTo>
                  <a:lnTo>
                    <a:pt x="17651" y="89910"/>
                  </a:lnTo>
                  <a:lnTo>
                    <a:pt x="35626" y="73694"/>
                  </a:lnTo>
                  <a:lnTo>
                    <a:pt x="71419" y="55200"/>
                  </a:lnTo>
                  <a:lnTo>
                    <a:pt x="107153" y="41992"/>
                  </a:lnTo>
                  <a:lnTo>
                    <a:pt x="144859" y="29829"/>
                  </a:lnTo>
                  <a:lnTo>
                    <a:pt x="182930" y="21847"/>
                  </a:lnTo>
                  <a:lnTo>
                    <a:pt x="219787" y="18049"/>
                  </a:lnTo>
                  <a:lnTo>
                    <a:pt x="255843" y="12073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"/>
            <p:cNvSpPr/>
            <p:nvPr/>
          </p:nvSpPr>
          <p:spPr>
            <a:xfrm>
              <a:off x="2082553" y="3383353"/>
              <a:ext cx="229500" cy="405110"/>
            </a:xfrm>
            <a:custGeom>
              <a:avLst/>
              <a:gdLst/>
              <a:ahLst/>
              <a:cxnLst/>
              <a:rect l="0" t="0" r="0" b="0"/>
              <a:pathLst>
                <a:path w="229500" h="405110">
                  <a:moveTo>
                    <a:pt x="96291" y="126014"/>
                  </a:moveTo>
                  <a:lnTo>
                    <a:pt x="93645" y="143665"/>
                  </a:lnTo>
                  <a:lnTo>
                    <a:pt x="83862" y="184292"/>
                  </a:lnTo>
                  <a:lnTo>
                    <a:pt x="75300" y="218798"/>
                  </a:lnTo>
                  <a:lnTo>
                    <a:pt x="61739" y="254158"/>
                  </a:lnTo>
                  <a:lnTo>
                    <a:pt x="49893" y="289770"/>
                  </a:lnTo>
                  <a:lnTo>
                    <a:pt x="43139" y="332214"/>
                  </a:lnTo>
                  <a:lnTo>
                    <a:pt x="36996" y="369122"/>
                  </a:lnTo>
                  <a:lnTo>
                    <a:pt x="33971" y="405109"/>
                  </a:lnTo>
                  <a:lnTo>
                    <a:pt x="33908" y="404351"/>
                  </a:lnTo>
                  <a:lnTo>
                    <a:pt x="13677" y="365681"/>
                  </a:lnTo>
                  <a:lnTo>
                    <a:pt x="7322" y="323985"/>
                  </a:lnTo>
                  <a:lnTo>
                    <a:pt x="1248" y="288300"/>
                  </a:lnTo>
                  <a:lnTo>
                    <a:pt x="0" y="246749"/>
                  </a:lnTo>
                  <a:lnTo>
                    <a:pt x="5473" y="203018"/>
                  </a:lnTo>
                  <a:lnTo>
                    <a:pt x="14371" y="158642"/>
                  </a:lnTo>
                  <a:lnTo>
                    <a:pt x="29134" y="115066"/>
                  </a:lnTo>
                  <a:lnTo>
                    <a:pt x="40315" y="89068"/>
                  </a:lnTo>
                  <a:lnTo>
                    <a:pt x="41114" y="77571"/>
                  </a:lnTo>
                  <a:lnTo>
                    <a:pt x="32979" y="48160"/>
                  </a:lnTo>
                  <a:lnTo>
                    <a:pt x="37064" y="33204"/>
                  </a:lnTo>
                  <a:lnTo>
                    <a:pt x="50520" y="13628"/>
                  </a:lnTo>
                  <a:lnTo>
                    <a:pt x="66688" y="3966"/>
                  </a:lnTo>
                  <a:lnTo>
                    <a:pt x="76555" y="0"/>
                  </a:lnTo>
                  <a:lnTo>
                    <a:pt x="98103" y="885"/>
                  </a:lnTo>
                  <a:lnTo>
                    <a:pt x="118924" y="7893"/>
                  </a:lnTo>
                  <a:lnTo>
                    <a:pt x="161689" y="28561"/>
                  </a:lnTo>
                  <a:lnTo>
                    <a:pt x="190841" y="40038"/>
                  </a:lnTo>
                  <a:lnTo>
                    <a:pt x="207105" y="51753"/>
                  </a:lnTo>
                  <a:lnTo>
                    <a:pt x="221839" y="74245"/>
                  </a:lnTo>
                  <a:lnTo>
                    <a:pt x="227748" y="95021"/>
                  </a:lnTo>
                  <a:lnTo>
                    <a:pt x="229499" y="132706"/>
                  </a:lnTo>
                  <a:lnTo>
                    <a:pt x="225277" y="162613"/>
                  </a:lnTo>
                  <a:lnTo>
                    <a:pt x="205048" y="203852"/>
                  </a:lnTo>
                  <a:lnTo>
                    <a:pt x="196221" y="217163"/>
                  </a:lnTo>
                  <a:lnTo>
                    <a:pt x="162587" y="243164"/>
                  </a:lnTo>
                  <a:lnTo>
                    <a:pt x="144156" y="253440"/>
                  </a:lnTo>
                  <a:lnTo>
                    <a:pt x="111906" y="258028"/>
                  </a:lnTo>
                  <a:lnTo>
                    <a:pt x="75672" y="254647"/>
                  </a:lnTo>
                  <a:lnTo>
                    <a:pt x="15924" y="24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"/>
            <p:cNvSpPr/>
            <p:nvPr/>
          </p:nvSpPr>
          <p:spPr>
            <a:xfrm>
              <a:off x="2419945" y="3330773"/>
              <a:ext cx="265604" cy="616150"/>
            </a:xfrm>
            <a:custGeom>
              <a:avLst/>
              <a:gdLst/>
              <a:ahLst/>
              <a:cxnLst/>
              <a:rect l="0" t="0" r="0" b="0"/>
              <a:pathLst>
                <a:path w="265604" h="616150">
                  <a:moveTo>
                    <a:pt x="0" y="0"/>
                  </a:moveTo>
                  <a:lnTo>
                    <a:pt x="4741" y="4741"/>
                  </a:lnTo>
                  <a:lnTo>
                    <a:pt x="12360" y="7068"/>
                  </a:lnTo>
                  <a:lnTo>
                    <a:pt x="17170" y="7689"/>
                  </a:lnTo>
                  <a:lnTo>
                    <a:pt x="54663" y="28194"/>
                  </a:lnTo>
                  <a:lnTo>
                    <a:pt x="92233" y="56740"/>
                  </a:lnTo>
                  <a:lnTo>
                    <a:pt x="136179" y="85696"/>
                  </a:lnTo>
                  <a:lnTo>
                    <a:pt x="180248" y="115019"/>
                  </a:lnTo>
                  <a:lnTo>
                    <a:pt x="201157" y="134464"/>
                  </a:lnTo>
                  <a:lnTo>
                    <a:pt x="224085" y="167724"/>
                  </a:lnTo>
                  <a:lnTo>
                    <a:pt x="242454" y="203706"/>
                  </a:lnTo>
                  <a:lnTo>
                    <a:pt x="254621" y="244353"/>
                  </a:lnTo>
                  <a:lnTo>
                    <a:pt x="263518" y="282965"/>
                  </a:lnTo>
                  <a:lnTo>
                    <a:pt x="265603" y="326377"/>
                  </a:lnTo>
                  <a:lnTo>
                    <a:pt x="262575" y="359369"/>
                  </a:lnTo>
                  <a:lnTo>
                    <a:pt x="255275" y="391230"/>
                  </a:lnTo>
                  <a:lnTo>
                    <a:pt x="243433" y="421927"/>
                  </a:lnTo>
                  <a:lnTo>
                    <a:pt x="224940" y="452107"/>
                  </a:lnTo>
                  <a:lnTo>
                    <a:pt x="206137" y="482056"/>
                  </a:lnTo>
                  <a:lnTo>
                    <a:pt x="173526" y="524163"/>
                  </a:lnTo>
                  <a:lnTo>
                    <a:pt x="135090" y="561774"/>
                  </a:lnTo>
                  <a:lnTo>
                    <a:pt x="80368" y="616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/>
            <p:cNvSpPr/>
            <p:nvPr/>
          </p:nvSpPr>
          <p:spPr>
            <a:xfrm>
              <a:off x="931360" y="3303984"/>
              <a:ext cx="336657" cy="732236"/>
            </a:xfrm>
            <a:custGeom>
              <a:avLst/>
              <a:gdLst/>
              <a:ahLst/>
              <a:cxnLst/>
              <a:rect l="0" t="0" r="0" b="0"/>
              <a:pathLst>
                <a:path w="336657" h="732236">
                  <a:moveTo>
                    <a:pt x="336656" y="0"/>
                  </a:moveTo>
                  <a:lnTo>
                    <a:pt x="301010" y="20395"/>
                  </a:lnTo>
                  <a:lnTo>
                    <a:pt x="259507" y="40549"/>
                  </a:lnTo>
                  <a:lnTo>
                    <a:pt x="226961" y="60025"/>
                  </a:lnTo>
                  <a:lnTo>
                    <a:pt x="203236" y="84556"/>
                  </a:lnTo>
                  <a:lnTo>
                    <a:pt x="170785" y="126257"/>
                  </a:lnTo>
                  <a:lnTo>
                    <a:pt x="144865" y="156325"/>
                  </a:lnTo>
                  <a:lnTo>
                    <a:pt x="120116" y="189533"/>
                  </a:lnTo>
                  <a:lnTo>
                    <a:pt x="93241" y="224136"/>
                  </a:lnTo>
                  <a:lnTo>
                    <a:pt x="66745" y="260350"/>
                  </a:lnTo>
                  <a:lnTo>
                    <a:pt x="45047" y="299597"/>
                  </a:lnTo>
                  <a:lnTo>
                    <a:pt x="28127" y="337545"/>
                  </a:lnTo>
                  <a:lnTo>
                    <a:pt x="14985" y="374255"/>
                  </a:lnTo>
                  <a:lnTo>
                    <a:pt x="5837" y="410414"/>
                  </a:lnTo>
                  <a:lnTo>
                    <a:pt x="1109" y="448974"/>
                  </a:lnTo>
                  <a:lnTo>
                    <a:pt x="0" y="487278"/>
                  </a:lnTo>
                  <a:lnTo>
                    <a:pt x="2815" y="520839"/>
                  </a:lnTo>
                  <a:lnTo>
                    <a:pt x="10019" y="554937"/>
                  </a:lnTo>
                  <a:lnTo>
                    <a:pt x="19835" y="589936"/>
                  </a:lnTo>
                  <a:lnTo>
                    <a:pt x="30813" y="625335"/>
                  </a:lnTo>
                  <a:lnTo>
                    <a:pt x="42306" y="658265"/>
                  </a:lnTo>
                  <a:lnTo>
                    <a:pt x="77695" y="732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2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56568"/>
              </p:ext>
            </p:extLst>
          </p:nvPr>
        </p:nvGraphicFramePr>
        <p:xfrm>
          <a:off x="533400" y="762000"/>
          <a:ext cx="80772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Respiration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Where does it happen?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r>
                        <a:rPr lang="en-US" baseline="0" dirty="0" smtClean="0"/>
                        <a:t> – cytoplasm  plant/animals - mitochondria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 – cytoplasm</a:t>
                      </a:r>
                    </a:p>
                    <a:p>
                      <a:r>
                        <a:rPr lang="en-US" smtClean="0"/>
                        <a:t>Plant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- chloroplasts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the p</a:t>
                      </a:r>
                      <a:r>
                        <a:rPr lang="en-US" dirty="0" smtClean="0"/>
                        <a:t>rocess?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 picture</a:t>
                      </a:r>
                      <a:r>
                        <a:rPr lang="en-US" baseline="0" dirty="0" smtClean="0"/>
                        <a:t> on other slide for 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 picture on other slide for formula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w</a:t>
                      </a:r>
                      <a:r>
                        <a:rPr lang="en-US" dirty="0" smtClean="0"/>
                        <a:t>hich cell types?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</a:t>
                      </a:r>
                      <a:r>
                        <a:rPr lang="en-US" baseline="0" dirty="0" smtClean="0"/>
                        <a:t>/prokaryotic cells, Plant and animal cells.  All organisms!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Eukaryotic/prokaryotic</a:t>
                      </a:r>
                      <a:r>
                        <a:rPr lang="en-US" baseline="0" dirty="0" smtClean="0"/>
                        <a:t> cells</a:t>
                      </a:r>
                    </a:p>
                    <a:p>
                      <a:r>
                        <a:rPr lang="en-US" baseline="0" dirty="0" smtClean="0"/>
                        <a:t>Plant cells!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Why does it happen?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provide an easily useable form of energy</a:t>
                      </a:r>
                      <a:r>
                        <a:rPr lang="en-US" baseline="0" dirty="0" smtClean="0"/>
                        <a:t> for the cell (ATP)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provide energy in the form</a:t>
                      </a:r>
                      <a:r>
                        <a:rPr lang="en-US" baseline="0" dirty="0" smtClean="0"/>
                        <a:t> of glucose for the cell to use</a:t>
                      </a:r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dirty="0" smtClean="0"/>
                        <a:t>How does it happen?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r>
                        <a:rPr lang="en-US" baseline="0" dirty="0" smtClean="0"/>
                        <a:t> is broken down in the presence of O2 to release ATP, H2O and 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Sunligh</a:t>
                      </a:r>
                      <a:r>
                        <a:rPr lang="en-US" baseline="0" dirty="0" smtClean="0"/>
                        <a:t>t energy is captured to convert CO2 and H2O into glucose and O2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97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54"/>
            <a:ext cx="6508165" cy="69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3"/>
            <a:ext cx="6858000" cy="71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97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Leaf – Cross Section Diagram</a:t>
            </a:r>
            <a:endParaRPr lang="en-US" dirty="0"/>
          </a:p>
        </p:txBody>
      </p:sp>
      <p:pic>
        <p:nvPicPr>
          <p:cNvPr id="1026" name="Picture 2" descr="https://www.pathwayz.org/Node/Image/url/aHR0cHM6Ly9pLmltZ3VyLmNvbS94bUZEUXhNLnBuZz8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9950"/>
            <a:ext cx="7429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patriotscience.wikispaces.com/file/view/OMM_Lesson_2_Microscope_Blank_DIagram.gif/257858286/OMM_Lesson_2_Microscope_Blank_DIagram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924800" cy="647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MARTInkShape-Group6"/>
          <p:cNvGrpSpPr/>
          <p:nvPr/>
        </p:nvGrpSpPr>
        <p:grpSpPr>
          <a:xfrm>
            <a:off x="1062633" y="1339453"/>
            <a:ext cx="1785938" cy="616021"/>
            <a:chOff x="1062633" y="1339453"/>
            <a:chExt cx="1785938" cy="616021"/>
          </a:xfrm>
        </p:grpSpPr>
        <p:sp>
          <p:nvSpPr>
            <p:cNvPr id="5" name="SMARTInkShape-36"/>
            <p:cNvSpPr/>
            <p:nvPr/>
          </p:nvSpPr>
          <p:spPr>
            <a:xfrm>
              <a:off x="1062633" y="1339453"/>
              <a:ext cx="204847" cy="330123"/>
            </a:xfrm>
            <a:custGeom>
              <a:avLst/>
              <a:gdLst/>
              <a:ahLst/>
              <a:cxnLst/>
              <a:rect l="0" t="0" r="0" b="0"/>
              <a:pathLst>
                <a:path w="204847" h="330123">
                  <a:moveTo>
                    <a:pt x="26789" y="0"/>
                  </a:moveTo>
                  <a:lnTo>
                    <a:pt x="26789" y="42317"/>
                  </a:lnTo>
                  <a:lnTo>
                    <a:pt x="26789" y="82188"/>
                  </a:lnTo>
                  <a:lnTo>
                    <a:pt x="26789" y="126417"/>
                  </a:lnTo>
                  <a:lnTo>
                    <a:pt x="19721" y="169849"/>
                  </a:lnTo>
                  <a:lnTo>
                    <a:pt x="11967" y="213345"/>
                  </a:lnTo>
                  <a:lnTo>
                    <a:pt x="8204" y="257806"/>
                  </a:lnTo>
                  <a:lnTo>
                    <a:pt x="851" y="282150"/>
                  </a:lnTo>
                  <a:lnTo>
                    <a:pt x="33" y="294133"/>
                  </a:lnTo>
                  <a:lnTo>
                    <a:pt x="0" y="251488"/>
                  </a:lnTo>
                  <a:lnTo>
                    <a:pt x="7129" y="228895"/>
                  </a:lnTo>
                  <a:lnTo>
                    <a:pt x="24908" y="193450"/>
                  </a:lnTo>
                  <a:lnTo>
                    <a:pt x="51767" y="158748"/>
                  </a:lnTo>
                  <a:lnTo>
                    <a:pt x="71562" y="148019"/>
                  </a:lnTo>
                  <a:lnTo>
                    <a:pt x="85585" y="144399"/>
                  </a:lnTo>
                  <a:lnTo>
                    <a:pt x="113404" y="143076"/>
                  </a:lnTo>
                  <a:lnTo>
                    <a:pt x="136980" y="150044"/>
                  </a:lnTo>
                  <a:lnTo>
                    <a:pt x="166695" y="163871"/>
                  </a:lnTo>
                  <a:lnTo>
                    <a:pt x="175951" y="172381"/>
                  </a:lnTo>
                  <a:lnTo>
                    <a:pt x="199275" y="211495"/>
                  </a:lnTo>
                  <a:lnTo>
                    <a:pt x="203573" y="229243"/>
                  </a:lnTo>
                  <a:lnTo>
                    <a:pt x="204846" y="247069"/>
                  </a:lnTo>
                  <a:lnTo>
                    <a:pt x="200483" y="264918"/>
                  </a:lnTo>
                  <a:lnTo>
                    <a:pt x="187270" y="292034"/>
                  </a:lnTo>
                  <a:lnTo>
                    <a:pt x="180465" y="299457"/>
                  </a:lnTo>
                  <a:lnTo>
                    <a:pt x="154244" y="315361"/>
                  </a:lnTo>
                  <a:lnTo>
                    <a:pt x="113078" y="327248"/>
                  </a:lnTo>
                  <a:lnTo>
                    <a:pt x="71251" y="330122"/>
                  </a:lnTo>
                  <a:lnTo>
                    <a:pt x="51428" y="329325"/>
                  </a:lnTo>
                  <a:lnTo>
                    <a:pt x="22084" y="321297"/>
                  </a:lnTo>
                  <a:lnTo>
                    <a:pt x="9176" y="314563"/>
                  </a:lnTo>
                  <a:lnTo>
                    <a:pt x="6117" y="313889"/>
                  </a:lnTo>
                  <a:lnTo>
                    <a:pt x="4078" y="312447"/>
                  </a:lnTo>
                  <a:lnTo>
                    <a:pt x="2719" y="310493"/>
                  </a:lnTo>
                  <a:lnTo>
                    <a:pt x="0" y="303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"/>
            <p:cNvSpPr/>
            <p:nvPr/>
          </p:nvSpPr>
          <p:spPr>
            <a:xfrm>
              <a:off x="1251919" y="1509154"/>
              <a:ext cx="114201" cy="178399"/>
            </a:xfrm>
            <a:custGeom>
              <a:avLst/>
              <a:gdLst/>
              <a:ahLst/>
              <a:cxnLst/>
              <a:rect l="0" t="0" r="0" b="0"/>
              <a:pathLst>
                <a:path w="114201" h="178399">
                  <a:moveTo>
                    <a:pt x="51815" y="8893"/>
                  </a:moveTo>
                  <a:lnTo>
                    <a:pt x="47075" y="8893"/>
                  </a:lnTo>
                  <a:lnTo>
                    <a:pt x="42102" y="11539"/>
                  </a:lnTo>
                  <a:lnTo>
                    <a:pt x="36584" y="17014"/>
                  </a:lnTo>
                  <a:lnTo>
                    <a:pt x="19043" y="43887"/>
                  </a:lnTo>
                  <a:lnTo>
                    <a:pt x="4186" y="84228"/>
                  </a:lnTo>
                  <a:lnTo>
                    <a:pt x="0" y="103534"/>
                  </a:lnTo>
                  <a:lnTo>
                    <a:pt x="4312" y="115779"/>
                  </a:lnTo>
                  <a:lnTo>
                    <a:pt x="10859" y="127835"/>
                  </a:lnTo>
                  <a:lnTo>
                    <a:pt x="16529" y="144787"/>
                  </a:lnTo>
                  <a:lnTo>
                    <a:pt x="40286" y="166299"/>
                  </a:lnTo>
                  <a:lnTo>
                    <a:pt x="54793" y="174484"/>
                  </a:lnTo>
                  <a:lnTo>
                    <a:pt x="66809" y="177350"/>
                  </a:lnTo>
                  <a:lnTo>
                    <a:pt x="89153" y="178398"/>
                  </a:lnTo>
                  <a:lnTo>
                    <a:pt x="95861" y="175840"/>
                  </a:lnTo>
                  <a:lnTo>
                    <a:pt x="99038" y="173769"/>
                  </a:lnTo>
                  <a:lnTo>
                    <a:pt x="101157" y="170404"/>
                  </a:lnTo>
                  <a:lnTo>
                    <a:pt x="112917" y="127753"/>
                  </a:lnTo>
                  <a:lnTo>
                    <a:pt x="114200" y="87478"/>
                  </a:lnTo>
                  <a:lnTo>
                    <a:pt x="111622" y="75901"/>
                  </a:lnTo>
                  <a:lnTo>
                    <a:pt x="90405" y="33525"/>
                  </a:lnTo>
                  <a:lnTo>
                    <a:pt x="84511" y="25463"/>
                  </a:lnTo>
                  <a:lnTo>
                    <a:pt x="70874" y="15346"/>
                  </a:lnTo>
                  <a:lnTo>
                    <a:pt x="43049" y="2077"/>
                  </a:lnTo>
                  <a:lnTo>
                    <a:pt x="17863" y="0"/>
                  </a:lnTo>
                  <a:lnTo>
                    <a:pt x="17274" y="980"/>
                  </a:lnTo>
                  <a:lnTo>
                    <a:pt x="16097" y="8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"/>
            <p:cNvSpPr/>
            <p:nvPr/>
          </p:nvSpPr>
          <p:spPr>
            <a:xfrm>
              <a:off x="1403360" y="1393233"/>
              <a:ext cx="159178" cy="302837"/>
            </a:xfrm>
            <a:custGeom>
              <a:avLst/>
              <a:gdLst/>
              <a:ahLst/>
              <a:cxnLst/>
              <a:rect l="0" t="0" r="0" b="0"/>
              <a:pathLst>
                <a:path w="159178" h="302837">
                  <a:moveTo>
                    <a:pt x="78968" y="124814"/>
                  </a:moveTo>
                  <a:lnTo>
                    <a:pt x="74228" y="124814"/>
                  </a:lnTo>
                  <a:lnTo>
                    <a:pt x="69255" y="127460"/>
                  </a:lnTo>
                  <a:lnTo>
                    <a:pt x="63737" y="132935"/>
                  </a:lnTo>
                  <a:lnTo>
                    <a:pt x="54060" y="146182"/>
                  </a:lnTo>
                  <a:lnTo>
                    <a:pt x="29185" y="167263"/>
                  </a:lnTo>
                  <a:lnTo>
                    <a:pt x="13591" y="193769"/>
                  </a:lnTo>
                  <a:lnTo>
                    <a:pt x="3322" y="233777"/>
                  </a:lnTo>
                  <a:lnTo>
                    <a:pt x="0" y="254554"/>
                  </a:lnTo>
                  <a:lnTo>
                    <a:pt x="3756" y="273278"/>
                  </a:lnTo>
                  <a:lnTo>
                    <a:pt x="11153" y="286653"/>
                  </a:lnTo>
                  <a:lnTo>
                    <a:pt x="19628" y="296900"/>
                  </a:lnTo>
                  <a:lnTo>
                    <a:pt x="25475" y="300515"/>
                  </a:lnTo>
                  <a:lnTo>
                    <a:pt x="37313" y="302836"/>
                  </a:lnTo>
                  <a:lnTo>
                    <a:pt x="50971" y="298498"/>
                  </a:lnTo>
                  <a:lnTo>
                    <a:pt x="77388" y="282402"/>
                  </a:lnTo>
                  <a:lnTo>
                    <a:pt x="85873" y="273897"/>
                  </a:lnTo>
                  <a:lnTo>
                    <a:pt x="115293" y="233593"/>
                  </a:lnTo>
                  <a:lnTo>
                    <a:pt x="125870" y="218801"/>
                  </a:lnTo>
                  <a:lnTo>
                    <a:pt x="140745" y="179612"/>
                  </a:lnTo>
                  <a:lnTo>
                    <a:pt x="153238" y="142914"/>
                  </a:lnTo>
                  <a:lnTo>
                    <a:pt x="158131" y="100865"/>
                  </a:lnTo>
                  <a:lnTo>
                    <a:pt x="159177" y="58491"/>
                  </a:lnTo>
                  <a:lnTo>
                    <a:pt x="150232" y="15798"/>
                  </a:lnTo>
                  <a:lnTo>
                    <a:pt x="146029" y="7571"/>
                  </a:lnTo>
                  <a:lnTo>
                    <a:pt x="142527" y="4980"/>
                  </a:lnTo>
                  <a:lnTo>
                    <a:pt x="129109" y="1334"/>
                  </a:lnTo>
                  <a:lnTo>
                    <a:pt x="112042" y="0"/>
                  </a:lnTo>
                  <a:lnTo>
                    <a:pt x="105904" y="2534"/>
                  </a:lnTo>
                  <a:lnTo>
                    <a:pt x="102879" y="4599"/>
                  </a:lnTo>
                  <a:lnTo>
                    <a:pt x="90894" y="22170"/>
                  </a:lnTo>
                  <a:lnTo>
                    <a:pt x="70040" y="65042"/>
                  </a:lnTo>
                  <a:lnTo>
                    <a:pt x="62873" y="93825"/>
                  </a:lnTo>
                  <a:lnTo>
                    <a:pt x="61341" y="134366"/>
                  </a:lnTo>
                  <a:lnTo>
                    <a:pt x="63823" y="160717"/>
                  </a:lnTo>
                  <a:lnTo>
                    <a:pt x="69220" y="204213"/>
                  </a:lnTo>
                  <a:lnTo>
                    <a:pt x="70788" y="224848"/>
                  </a:lnTo>
                  <a:lnTo>
                    <a:pt x="77096" y="242538"/>
                  </a:lnTo>
                  <a:lnTo>
                    <a:pt x="91020" y="261168"/>
                  </a:lnTo>
                  <a:lnTo>
                    <a:pt x="99538" y="264791"/>
                  </a:lnTo>
                  <a:lnTo>
                    <a:pt x="116435" y="267116"/>
                  </a:lnTo>
                  <a:lnTo>
                    <a:pt x="123070" y="264789"/>
                  </a:lnTo>
                  <a:lnTo>
                    <a:pt x="141428" y="252221"/>
                  </a:lnTo>
                  <a:lnTo>
                    <a:pt x="150406" y="2498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"/>
            <p:cNvSpPr/>
            <p:nvPr/>
          </p:nvSpPr>
          <p:spPr>
            <a:xfrm>
              <a:off x="1625367" y="1478397"/>
              <a:ext cx="249868" cy="477077"/>
            </a:xfrm>
            <a:custGeom>
              <a:avLst/>
              <a:gdLst/>
              <a:ahLst/>
              <a:cxnLst/>
              <a:rect l="0" t="0" r="0" b="0"/>
              <a:pathLst>
                <a:path w="249868" h="477077">
                  <a:moveTo>
                    <a:pt x="8766" y="3931"/>
                  </a:moveTo>
                  <a:lnTo>
                    <a:pt x="8766" y="17234"/>
                  </a:lnTo>
                  <a:lnTo>
                    <a:pt x="6120" y="22411"/>
                  </a:lnTo>
                  <a:lnTo>
                    <a:pt x="4025" y="25181"/>
                  </a:lnTo>
                  <a:lnTo>
                    <a:pt x="1698" y="33550"/>
                  </a:lnTo>
                  <a:lnTo>
                    <a:pt x="0" y="73755"/>
                  </a:lnTo>
                  <a:lnTo>
                    <a:pt x="901" y="86558"/>
                  </a:lnTo>
                  <a:lnTo>
                    <a:pt x="17932" y="128905"/>
                  </a:lnTo>
                  <a:lnTo>
                    <a:pt x="33602" y="157715"/>
                  </a:lnTo>
                  <a:lnTo>
                    <a:pt x="68053" y="187382"/>
                  </a:lnTo>
                  <a:lnTo>
                    <a:pt x="77154" y="190248"/>
                  </a:lnTo>
                  <a:lnTo>
                    <a:pt x="83148" y="190918"/>
                  </a:lnTo>
                  <a:lnTo>
                    <a:pt x="89119" y="188570"/>
                  </a:lnTo>
                  <a:lnTo>
                    <a:pt x="101037" y="178979"/>
                  </a:lnTo>
                  <a:lnTo>
                    <a:pt x="124852" y="137622"/>
                  </a:lnTo>
                  <a:lnTo>
                    <a:pt x="147133" y="95068"/>
                  </a:lnTo>
                  <a:lnTo>
                    <a:pt x="158313" y="50603"/>
                  </a:lnTo>
                  <a:lnTo>
                    <a:pt x="160438" y="19455"/>
                  </a:lnTo>
                  <a:lnTo>
                    <a:pt x="157866" y="13146"/>
                  </a:lnTo>
                  <a:lnTo>
                    <a:pt x="154408" y="7034"/>
                  </a:lnTo>
                  <a:lnTo>
                    <a:pt x="152461" y="0"/>
                  </a:lnTo>
                  <a:lnTo>
                    <a:pt x="152187" y="318"/>
                  </a:lnTo>
                  <a:lnTo>
                    <a:pt x="152005" y="1522"/>
                  </a:lnTo>
                  <a:lnTo>
                    <a:pt x="150891" y="2325"/>
                  </a:lnTo>
                  <a:lnTo>
                    <a:pt x="147008" y="3217"/>
                  </a:lnTo>
                  <a:lnTo>
                    <a:pt x="145576" y="4448"/>
                  </a:lnTo>
                  <a:lnTo>
                    <a:pt x="143984" y="8460"/>
                  </a:lnTo>
                  <a:lnTo>
                    <a:pt x="142761" y="47562"/>
                  </a:lnTo>
                  <a:lnTo>
                    <a:pt x="148855" y="91477"/>
                  </a:lnTo>
                  <a:lnTo>
                    <a:pt x="151090" y="131247"/>
                  </a:lnTo>
                  <a:lnTo>
                    <a:pt x="151478" y="165347"/>
                  </a:lnTo>
                  <a:lnTo>
                    <a:pt x="154238" y="200586"/>
                  </a:lnTo>
                  <a:lnTo>
                    <a:pt x="161340" y="236163"/>
                  </a:lnTo>
                  <a:lnTo>
                    <a:pt x="172629" y="278999"/>
                  </a:lnTo>
                  <a:lnTo>
                    <a:pt x="178276" y="323253"/>
                  </a:lnTo>
                  <a:lnTo>
                    <a:pt x="185271" y="367566"/>
                  </a:lnTo>
                  <a:lnTo>
                    <a:pt x="186947" y="405277"/>
                  </a:lnTo>
                  <a:lnTo>
                    <a:pt x="182497" y="427670"/>
                  </a:lnTo>
                  <a:lnTo>
                    <a:pt x="174895" y="442133"/>
                  </a:lnTo>
                  <a:lnTo>
                    <a:pt x="156308" y="462045"/>
                  </a:lnTo>
                  <a:lnTo>
                    <a:pt x="140346" y="472272"/>
                  </a:lnTo>
                  <a:lnTo>
                    <a:pt x="132399" y="475012"/>
                  </a:lnTo>
                  <a:lnTo>
                    <a:pt x="92866" y="477076"/>
                  </a:lnTo>
                  <a:lnTo>
                    <a:pt x="75577" y="476174"/>
                  </a:lnTo>
                  <a:lnTo>
                    <a:pt x="60288" y="472447"/>
                  </a:lnTo>
                  <a:lnTo>
                    <a:pt x="48863" y="464837"/>
                  </a:lnTo>
                  <a:lnTo>
                    <a:pt x="34206" y="452043"/>
                  </a:lnTo>
                  <a:lnTo>
                    <a:pt x="24041" y="444193"/>
                  </a:lnTo>
                  <a:lnTo>
                    <a:pt x="16216" y="434090"/>
                  </a:lnTo>
                  <a:lnTo>
                    <a:pt x="12077" y="422985"/>
                  </a:lnTo>
                  <a:lnTo>
                    <a:pt x="9420" y="399687"/>
                  </a:lnTo>
                  <a:lnTo>
                    <a:pt x="16024" y="369840"/>
                  </a:lnTo>
                  <a:lnTo>
                    <a:pt x="34514" y="332930"/>
                  </a:lnTo>
                  <a:lnTo>
                    <a:pt x="57766" y="305463"/>
                  </a:lnTo>
                  <a:lnTo>
                    <a:pt x="89992" y="283575"/>
                  </a:lnTo>
                  <a:lnTo>
                    <a:pt x="133073" y="263140"/>
                  </a:lnTo>
                  <a:lnTo>
                    <a:pt x="146365" y="258041"/>
                  </a:lnTo>
                  <a:lnTo>
                    <a:pt x="188489" y="254320"/>
                  </a:lnTo>
                  <a:lnTo>
                    <a:pt x="212301" y="254009"/>
                  </a:lnTo>
                  <a:lnTo>
                    <a:pt x="220934" y="256629"/>
                  </a:lnTo>
                  <a:lnTo>
                    <a:pt x="228078" y="260109"/>
                  </a:lnTo>
                  <a:lnTo>
                    <a:pt x="240670" y="262648"/>
                  </a:lnTo>
                  <a:lnTo>
                    <a:pt x="249867" y="262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"/>
            <p:cNvSpPr/>
            <p:nvPr/>
          </p:nvSpPr>
          <p:spPr>
            <a:xfrm>
              <a:off x="2062758" y="1384102"/>
              <a:ext cx="8928" cy="312540"/>
            </a:xfrm>
            <a:custGeom>
              <a:avLst/>
              <a:gdLst/>
              <a:ahLst/>
              <a:cxnLst/>
              <a:rect l="0" t="0" r="0" b="0"/>
              <a:pathLst>
                <a:path w="8928" h="312540">
                  <a:moveTo>
                    <a:pt x="0" y="0"/>
                  </a:moveTo>
                  <a:lnTo>
                    <a:pt x="0" y="40139"/>
                  </a:lnTo>
                  <a:lnTo>
                    <a:pt x="0" y="80949"/>
                  </a:lnTo>
                  <a:lnTo>
                    <a:pt x="0" y="125092"/>
                  </a:lnTo>
                  <a:lnTo>
                    <a:pt x="0" y="165490"/>
                  </a:lnTo>
                  <a:lnTo>
                    <a:pt x="2646" y="206695"/>
                  </a:lnTo>
                  <a:lnTo>
                    <a:pt x="8102" y="249211"/>
                  </a:lnTo>
                  <a:lnTo>
                    <a:pt x="8881" y="291811"/>
                  </a:lnTo>
                  <a:lnTo>
                    <a:pt x="8927" y="310607"/>
                  </a:lnTo>
                  <a:lnTo>
                    <a:pt x="7936" y="311251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"/>
            <p:cNvSpPr/>
            <p:nvPr/>
          </p:nvSpPr>
          <p:spPr>
            <a:xfrm>
              <a:off x="1919883" y="1357482"/>
              <a:ext cx="928688" cy="373872"/>
            </a:xfrm>
            <a:custGeom>
              <a:avLst/>
              <a:gdLst/>
              <a:ahLst/>
              <a:cxnLst/>
              <a:rect l="0" t="0" r="0" b="0"/>
              <a:pathLst>
                <a:path w="928688" h="373872">
                  <a:moveTo>
                    <a:pt x="0" y="187354"/>
                  </a:moveTo>
                  <a:lnTo>
                    <a:pt x="0" y="182614"/>
                  </a:lnTo>
                  <a:lnTo>
                    <a:pt x="992" y="181217"/>
                  </a:lnTo>
                  <a:lnTo>
                    <a:pt x="2646" y="180286"/>
                  </a:lnTo>
                  <a:lnTo>
                    <a:pt x="46981" y="170768"/>
                  </a:lnTo>
                  <a:lnTo>
                    <a:pt x="86965" y="162617"/>
                  </a:lnTo>
                  <a:lnTo>
                    <a:pt x="127201" y="151452"/>
                  </a:lnTo>
                  <a:lnTo>
                    <a:pt x="161382" y="145297"/>
                  </a:lnTo>
                  <a:lnTo>
                    <a:pt x="203746" y="138477"/>
                  </a:lnTo>
                  <a:lnTo>
                    <a:pt x="246388" y="134188"/>
                  </a:lnTo>
                  <a:lnTo>
                    <a:pt x="256019" y="136605"/>
                  </a:lnTo>
                  <a:lnTo>
                    <a:pt x="267019" y="140898"/>
                  </a:lnTo>
                  <a:lnTo>
                    <a:pt x="270286" y="141501"/>
                  </a:lnTo>
                  <a:lnTo>
                    <a:pt x="276562" y="144816"/>
                  </a:lnTo>
                  <a:lnTo>
                    <a:pt x="279625" y="147089"/>
                  </a:lnTo>
                  <a:lnTo>
                    <a:pt x="283027" y="154906"/>
                  </a:lnTo>
                  <a:lnTo>
                    <a:pt x="285212" y="171353"/>
                  </a:lnTo>
                  <a:lnTo>
                    <a:pt x="265585" y="210350"/>
                  </a:lnTo>
                  <a:lnTo>
                    <a:pt x="252765" y="247892"/>
                  </a:lnTo>
                  <a:lnTo>
                    <a:pt x="248196" y="267138"/>
                  </a:lnTo>
                  <a:lnTo>
                    <a:pt x="245831" y="273285"/>
                  </a:lnTo>
                  <a:lnTo>
                    <a:pt x="245849" y="285408"/>
                  </a:lnTo>
                  <a:lnTo>
                    <a:pt x="253945" y="309359"/>
                  </a:lnTo>
                  <a:lnTo>
                    <a:pt x="268014" y="329440"/>
                  </a:lnTo>
                  <a:lnTo>
                    <a:pt x="274891" y="335832"/>
                  </a:lnTo>
                  <a:lnTo>
                    <a:pt x="284562" y="341979"/>
                  </a:lnTo>
                  <a:lnTo>
                    <a:pt x="305903" y="346278"/>
                  </a:lnTo>
                  <a:lnTo>
                    <a:pt x="333644" y="346739"/>
                  </a:lnTo>
                  <a:lnTo>
                    <a:pt x="370734" y="335612"/>
                  </a:lnTo>
                  <a:lnTo>
                    <a:pt x="407671" y="305844"/>
                  </a:lnTo>
                  <a:lnTo>
                    <a:pt x="438757" y="262959"/>
                  </a:lnTo>
                  <a:lnTo>
                    <a:pt x="448112" y="222446"/>
                  </a:lnTo>
                  <a:lnTo>
                    <a:pt x="453972" y="182490"/>
                  </a:lnTo>
                  <a:lnTo>
                    <a:pt x="455129" y="143509"/>
                  </a:lnTo>
                  <a:lnTo>
                    <a:pt x="452712" y="107145"/>
                  </a:lnTo>
                  <a:lnTo>
                    <a:pt x="447304" y="63351"/>
                  </a:lnTo>
                  <a:lnTo>
                    <a:pt x="446532" y="20569"/>
                  </a:lnTo>
                  <a:lnTo>
                    <a:pt x="446484" y="0"/>
                  </a:lnTo>
                  <a:lnTo>
                    <a:pt x="451225" y="4621"/>
                  </a:lnTo>
                  <a:lnTo>
                    <a:pt x="453552" y="12212"/>
                  </a:lnTo>
                  <a:lnTo>
                    <a:pt x="455305" y="50634"/>
                  </a:lnTo>
                  <a:lnTo>
                    <a:pt x="465113" y="89938"/>
                  </a:lnTo>
                  <a:lnTo>
                    <a:pt x="479328" y="133882"/>
                  </a:lnTo>
                  <a:lnTo>
                    <a:pt x="489382" y="178438"/>
                  </a:lnTo>
                  <a:lnTo>
                    <a:pt x="497970" y="220429"/>
                  </a:lnTo>
                  <a:lnTo>
                    <a:pt x="499940" y="264590"/>
                  </a:lnTo>
                  <a:lnTo>
                    <a:pt x="500062" y="303281"/>
                  </a:lnTo>
                  <a:lnTo>
                    <a:pt x="492933" y="295287"/>
                  </a:lnTo>
                  <a:lnTo>
                    <a:pt x="485823" y="282062"/>
                  </a:lnTo>
                  <a:lnTo>
                    <a:pt x="474656" y="238741"/>
                  </a:lnTo>
                  <a:lnTo>
                    <a:pt x="476534" y="227390"/>
                  </a:lnTo>
                  <a:lnTo>
                    <a:pt x="479683" y="218046"/>
                  </a:lnTo>
                  <a:lnTo>
                    <a:pt x="486612" y="190061"/>
                  </a:lnTo>
                  <a:lnTo>
                    <a:pt x="497369" y="173594"/>
                  </a:lnTo>
                  <a:lnTo>
                    <a:pt x="512006" y="157736"/>
                  </a:lnTo>
                  <a:lnTo>
                    <a:pt x="520584" y="154347"/>
                  </a:lnTo>
                  <a:lnTo>
                    <a:pt x="525650" y="153443"/>
                  </a:lnTo>
                  <a:lnTo>
                    <a:pt x="533924" y="155084"/>
                  </a:lnTo>
                  <a:lnTo>
                    <a:pt x="544161" y="161587"/>
                  </a:lnTo>
                  <a:lnTo>
                    <a:pt x="550419" y="165980"/>
                  </a:lnTo>
                  <a:lnTo>
                    <a:pt x="560513" y="170438"/>
                  </a:lnTo>
                  <a:lnTo>
                    <a:pt x="574639" y="183444"/>
                  </a:lnTo>
                  <a:lnTo>
                    <a:pt x="591965" y="206695"/>
                  </a:lnTo>
                  <a:lnTo>
                    <a:pt x="595478" y="218770"/>
                  </a:lnTo>
                  <a:lnTo>
                    <a:pt x="598042" y="258414"/>
                  </a:lnTo>
                  <a:lnTo>
                    <a:pt x="597264" y="288507"/>
                  </a:lnTo>
                  <a:lnTo>
                    <a:pt x="585856" y="318316"/>
                  </a:lnTo>
                  <a:lnTo>
                    <a:pt x="571430" y="338374"/>
                  </a:lnTo>
                  <a:lnTo>
                    <a:pt x="555400" y="355208"/>
                  </a:lnTo>
                  <a:lnTo>
                    <a:pt x="551777" y="356214"/>
                  </a:lnTo>
                  <a:lnTo>
                    <a:pt x="549422" y="356482"/>
                  </a:lnTo>
                  <a:lnTo>
                    <a:pt x="547851" y="355668"/>
                  </a:lnTo>
                  <a:lnTo>
                    <a:pt x="546804" y="354134"/>
                  </a:lnTo>
                  <a:lnTo>
                    <a:pt x="546107" y="352119"/>
                  </a:lnTo>
                  <a:lnTo>
                    <a:pt x="544649" y="350775"/>
                  </a:lnTo>
                  <a:lnTo>
                    <a:pt x="535181" y="345973"/>
                  </a:lnTo>
                  <a:lnTo>
                    <a:pt x="532404" y="343702"/>
                  </a:lnTo>
                  <a:lnTo>
                    <a:pt x="529319" y="338532"/>
                  </a:lnTo>
                  <a:lnTo>
                    <a:pt x="527583" y="327397"/>
                  </a:lnTo>
                  <a:lnTo>
                    <a:pt x="526894" y="296080"/>
                  </a:lnTo>
                  <a:lnTo>
                    <a:pt x="529516" y="287601"/>
                  </a:lnTo>
                  <a:lnTo>
                    <a:pt x="531605" y="283951"/>
                  </a:lnTo>
                  <a:lnTo>
                    <a:pt x="559862" y="261847"/>
                  </a:lnTo>
                  <a:lnTo>
                    <a:pt x="575438" y="253854"/>
                  </a:lnTo>
                  <a:lnTo>
                    <a:pt x="618850" y="243028"/>
                  </a:lnTo>
                  <a:lnTo>
                    <a:pt x="660160" y="241208"/>
                  </a:lnTo>
                  <a:lnTo>
                    <a:pt x="700167" y="241948"/>
                  </a:lnTo>
                  <a:lnTo>
                    <a:pt x="743285" y="249036"/>
                  </a:lnTo>
                  <a:lnTo>
                    <a:pt x="785762" y="249813"/>
                  </a:lnTo>
                  <a:lnTo>
                    <a:pt x="822741" y="249859"/>
                  </a:lnTo>
                  <a:lnTo>
                    <a:pt x="825314" y="248868"/>
                  </a:lnTo>
                  <a:lnTo>
                    <a:pt x="827030" y="247215"/>
                  </a:lnTo>
                  <a:lnTo>
                    <a:pt x="828173" y="245120"/>
                  </a:lnTo>
                  <a:lnTo>
                    <a:pt x="829928" y="243724"/>
                  </a:lnTo>
                  <a:lnTo>
                    <a:pt x="834524" y="242173"/>
                  </a:lnTo>
                  <a:lnTo>
                    <a:pt x="836146" y="240767"/>
                  </a:lnTo>
                  <a:lnTo>
                    <a:pt x="846269" y="222889"/>
                  </a:lnTo>
                  <a:lnTo>
                    <a:pt x="846952" y="219974"/>
                  </a:lnTo>
                  <a:lnTo>
                    <a:pt x="846416" y="217038"/>
                  </a:lnTo>
                  <a:lnTo>
                    <a:pt x="841913" y="207173"/>
                  </a:lnTo>
                  <a:lnTo>
                    <a:pt x="838620" y="182226"/>
                  </a:lnTo>
                  <a:lnTo>
                    <a:pt x="829720" y="169658"/>
                  </a:lnTo>
                  <a:lnTo>
                    <a:pt x="825171" y="163614"/>
                  </a:lnTo>
                  <a:lnTo>
                    <a:pt x="823149" y="157621"/>
                  </a:lnTo>
                  <a:lnTo>
                    <a:pt x="816958" y="151649"/>
                  </a:lnTo>
                  <a:lnTo>
                    <a:pt x="808585" y="146681"/>
                  </a:lnTo>
                  <a:lnTo>
                    <a:pt x="798292" y="143883"/>
                  </a:lnTo>
                  <a:lnTo>
                    <a:pt x="782911" y="142861"/>
                  </a:lnTo>
                  <a:lnTo>
                    <a:pt x="769188" y="147492"/>
                  </a:lnTo>
                  <a:lnTo>
                    <a:pt x="738250" y="167616"/>
                  </a:lnTo>
                  <a:lnTo>
                    <a:pt x="720728" y="193844"/>
                  </a:lnTo>
                  <a:lnTo>
                    <a:pt x="702504" y="236761"/>
                  </a:lnTo>
                  <a:lnTo>
                    <a:pt x="697304" y="274632"/>
                  </a:lnTo>
                  <a:lnTo>
                    <a:pt x="697611" y="311295"/>
                  </a:lnTo>
                  <a:lnTo>
                    <a:pt x="717510" y="354290"/>
                  </a:lnTo>
                  <a:lnTo>
                    <a:pt x="726021" y="363412"/>
                  </a:lnTo>
                  <a:lnTo>
                    <a:pt x="736418" y="369782"/>
                  </a:lnTo>
                  <a:lnTo>
                    <a:pt x="759262" y="373871"/>
                  </a:lnTo>
                  <a:lnTo>
                    <a:pt x="795949" y="373753"/>
                  </a:lnTo>
                  <a:lnTo>
                    <a:pt x="839549" y="362431"/>
                  </a:lnTo>
                  <a:lnTo>
                    <a:pt x="880554" y="345064"/>
                  </a:lnTo>
                  <a:lnTo>
                    <a:pt x="908115" y="332869"/>
                  </a:lnTo>
                  <a:lnTo>
                    <a:pt x="911996" y="331989"/>
                  </a:lnTo>
                  <a:lnTo>
                    <a:pt x="914583" y="330410"/>
                  </a:lnTo>
                  <a:lnTo>
                    <a:pt x="916308" y="328365"/>
                  </a:lnTo>
                  <a:lnTo>
                    <a:pt x="917458" y="326010"/>
                  </a:lnTo>
                  <a:lnTo>
                    <a:pt x="919217" y="324440"/>
                  </a:lnTo>
                  <a:lnTo>
                    <a:pt x="928687" y="321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"/>
          <p:cNvGrpSpPr/>
          <p:nvPr/>
        </p:nvGrpSpPr>
        <p:grpSpPr>
          <a:xfrm>
            <a:off x="7170539" y="2683143"/>
            <a:ext cx="1053704" cy="326113"/>
            <a:chOff x="7170539" y="2683143"/>
            <a:chExt cx="1053704" cy="326113"/>
          </a:xfrm>
        </p:grpSpPr>
        <p:sp>
          <p:nvSpPr>
            <p:cNvPr id="12" name="SMARTInkShape-42"/>
            <p:cNvSpPr/>
            <p:nvPr/>
          </p:nvSpPr>
          <p:spPr>
            <a:xfrm>
              <a:off x="7170588" y="2706235"/>
              <a:ext cx="285702" cy="303021"/>
            </a:xfrm>
            <a:custGeom>
              <a:avLst/>
              <a:gdLst/>
              <a:ahLst/>
              <a:cxnLst/>
              <a:rect l="0" t="0" r="0" b="0"/>
              <a:pathLst>
                <a:path w="285702" h="303021">
                  <a:moveTo>
                    <a:pt x="196404" y="17320"/>
                  </a:moveTo>
                  <a:lnTo>
                    <a:pt x="191663" y="17320"/>
                  </a:lnTo>
                  <a:lnTo>
                    <a:pt x="186691" y="14674"/>
                  </a:lnTo>
                  <a:lnTo>
                    <a:pt x="180154" y="9631"/>
                  </a:lnTo>
                  <a:lnTo>
                    <a:pt x="178625" y="10210"/>
                  </a:lnTo>
                  <a:lnTo>
                    <a:pt x="174282" y="13498"/>
                  </a:lnTo>
                  <a:lnTo>
                    <a:pt x="166397" y="15621"/>
                  </a:lnTo>
                  <a:lnTo>
                    <a:pt x="157271" y="17557"/>
                  </a:lnTo>
                  <a:lnTo>
                    <a:pt x="123830" y="39614"/>
                  </a:lnTo>
                  <a:lnTo>
                    <a:pt x="80426" y="82559"/>
                  </a:lnTo>
                  <a:lnTo>
                    <a:pt x="51559" y="124836"/>
                  </a:lnTo>
                  <a:lnTo>
                    <a:pt x="28477" y="169172"/>
                  </a:lnTo>
                  <a:lnTo>
                    <a:pt x="9502" y="206711"/>
                  </a:lnTo>
                  <a:lnTo>
                    <a:pt x="2781" y="232186"/>
                  </a:lnTo>
                  <a:lnTo>
                    <a:pt x="116" y="274055"/>
                  </a:lnTo>
                  <a:lnTo>
                    <a:pt x="0" y="286645"/>
                  </a:lnTo>
                  <a:lnTo>
                    <a:pt x="2618" y="293455"/>
                  </a:lnTo>
                  <a:lnTo>
                    <a:pt x="8848" y="303020"/>
                  </a:lnTo>
                  <a:lnTo>
                    <a:pt x="8880" y="264035"/>
                  </a:lnTo>
                  <a:lnTo>
                    <a:pt x="11527" y="229333"/>
                  </a:lnTo>
                  <a:lnTo>
                    <a:pt x="24112" y="186681"/>
                  </a:lnTo>
                  <a:lnTo>
                    <a:pt x="38384" y="148559"/>
                  </a:lnTo>
                  <a:lnTo>
                    <a:pt x="55279" y="107846"/>
                  </a:lnTo>
                  <a:lnTo>
                    <a:pt x="80940" y="69198"/>
                  </a:lnTo>
                  <a:lnTo>
                    <a:pt x="104253" y="39584"/>
                  </a:lnTo>
                  <a:lnTo>
                    <a:pt x="133913" y="18292"/>
                  </a:lnTo>
                  <a:lnTo>
                    <a:pt x="163664" y="3557"/>
                  </a:lnTo>
                  <a:lnTo>
                    <a:pt x="188688" y="0"/>
                  </a:lnTo>
                  <a:lnTo>
                    <a:pt x="195621" y="2346"/>
                  </a:lnTo>
                  <a:lnTo>
                    <a:pt x="224883" y="20465"/>
                  </a:lnTo>
                  <a:lnTo>
                    <a:pt x="228905" y="28971"/>
                  </a:lnTo>
                  <a:lnTo>
                    <a:pt x="238828" y="56374"/>
                  </a:lnTo>
                  <a:lnTo>
                    <a:pt x="246237" y="74973"/>
                  </a:lnTo>
                  <a:lnTo>
                    <a:pt x="255790" y="118697"/>
                  </a:lnTo>
                  <a:lnTo>
                    <a:pt x="259631" y="162272"/>
                  </a:lnTo>
                  <a:lnTo>
                    <a:pt x="274341" y="204790"/>
                  </a:lnTo>
                  <a:lnTo>
                    <a:pt x="276684" y="215734"/>
                  </a:lnTo>
                  <a:lnTo>
                    <a:pt x="283625" y="230844"/>
                  </a:lnTo>
                  <a:lnTo>
                    <a:pt x="285701" y="249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"/>
            <p:cNvSpPr/>
            <p:nvPr/>
          </p:nvSpPr>
          <p:spPr>
            <a:xfrm>
              <a:off x="7170539" y="2683143"/>
              <a:ext cx="669728" cy="281514"/>
            </a:xfrm>
            <a:custGeom>
              <a:avLst/>
              <a:gdLst/>
              <a:ahLst/>
              <a:cxnLst/>
              <a:rect l="0" t="0" r="0" b="0"/>
              <a:pathLst>
                <a:path w="669728" h="281514">
                  <a:moveTo>
                    <a:pt x="0" y="227935"/>
                  </a:moveTo>
                  <a:lnTo>
                    <a:pt x="0" y="223195"/>
                  </a:lnTo>
                  <a:lnTo>
                    <a:pt x="992" y="221798"/>
                  </a:lnTo>
                  <a:lnTo>
                    <a:pt x="2646" y="220867"/>
                  </a:lnTo>
                  <a:lnTo>
                    <a:pt x="12429" y="219373"/>
                  </a:lnTo>
                  <a:lnTo>
                    <a:pt x="37182" y="218086"/>
                  </a:lnTo>
                  <a:lnTo>
                    <a:pt x="73002" y="211326"/>
                  </a:lnTo>
                  <a:lnTo>
                    <a:pt x="114595" y="203194"/>
                  </a:lnTo>
                  <a:lnTo>
                    <a:pt x="149268" y="194918"/>
                  </a:lnTo>
                  <a:lnTo>
                    <a:pt x="185669" y="186182"/>
                  </a:lnTo>
                  <a:lnTo>
                    <a:pt x="226441" y="176317"/>
                  </a:lnTo>
                  <a:lnTo>
                    <a:pt x="263106" y="162260"/>
                  </a:lnTo>
                  <a:lnTo>
                    <a:pt x="305310" y="150764"/>
                  </a:lnTo>
                  <a:lnTo>
                    <a:pt x="342089" y="143459"/>
                  </a:lnTo>
                  <a:lnTo>
                    <a:pt x="381695" y="136627"/>
                  </a:lnTo>
                  <a:lnTo>
                    <a:pt x="408346" y="130114"/>
                  </a:lnTo>
                  <a:lnTo>
                    <a:pt x="409153" y="130971"/>
                  </a:lnTo>
                  <a:lnTo>
                    <a:pt x="410553" y="137433"/>
                  </a:lnTo>
                  <a:lnTo>
                    <a:pt x="410764" y="173181"/>
                  </a:lnTo>
                  <a:lnTo>
                    <a:pt x="408119" y="181441"/>
                  </a:lnTo>
                  <a:lnTo>
                    <a:pt x="404628" y="189412"/>
                  </a:lnTo>
                  <a:lnTo>
                    <a:pt x="401909" y="233787"/>
                  </a:lnTo>
                  <a:lnTo>
                    <a:pt x="401846" y="256315"/>
                  </a:lnTo>
                  <a:lnTo>
                    <a:pt x="402834" y="258762"/>
                  </a:lnTo>
                  <a:lnTo>
                    <a:pt x="404485" y="260392"/>
                  </a:lnTo>
                  <a:lnTo>
                    <a:pt x="406579" y="261480"/>
                  </a:lnTo>
                  <a:lnTo>
                    <a:pt x="407974" y="263197"/>
                  </a:lnTo>
                  <a:lnTo>
                    <a:pt x="410656" y="272159"/>
                  </a:lnTo>
                  <a:lnTo>
                    <a:pt x="410756" y="264858"/>
                  </a:lnTo>
                  <a:lnTo>
                    <a:pt x="394952" y="223945"/>
                  </a:lnTo>
                  <a:lnTo>
                    <a:pt x="377941" y="182022"/>
                  </a:lnTo>
                  <a:lnTo>
                    <a:pt x="368078" y="157115"/>
                  </a:lnTo>
                  <a:lnTo>
                    <a:pt x="355013" y="135734"/>
                  </a:lnTo>
                  <a:lnTo>
                    <a:pt x="349148" y="98348"/>
                  </a:lnTo>
                  <a:lnTo>
                    <a:pt x="349426" y="73427"/>
                  </a:lnTo>
                  <a:lnTo>
                    <a:pt x="360710" y="43424"/>
                  </a:lnTo>
                  <a:lnTo>
                    <a:pt x="378737" y="25540"/>
                  </a:lnTo>
                  <a:lnTo>
                    <a:pt x="398189" y="12413"/>
                  </a:lnTo>
                  <a:lnTo>
                    <a:pt x="438251" y="3064"/>
                  </a:lnTo>
                  <a:lnTo>
                    <a:pt x="455723" y="0"/>
                  </a:lnTo>
                  <a:lnTo>
                    <a:pt x="495363" y="3879"/>
                  </a:lnTo>
                  <a:lnTo>
                    <a:pt x="533692" y="14299"/>
                  </a:lnTo>
                  <a:lnTo>
                    <a:pt x="546759" y="20869"/>
                  </a:lnTo>
                  <a:lnTo>
                    <a:pt x="572591" y="42187"/>
                  </a:lnTo>
                  <a:lnTo>
                    <a:pt x="576945" y="51453"/>
                  </a:lnTo>
                  <a:lnTo>
                    <a:pt x="580226" y="78708"/>
                  </a:lnTo>
                  <a:lnTo>
                    <a:pt x="575047" y="87529"/>
                  </a:lnTo>
                  <a:lnTo>
                    <a:pt x="549956" y="114159"/>
                  </a:lnTo>
                  <a:lnTo>
                    <a:pt x="507754" y="141478"/>
                  </a:lnTo>
                  <a:lnTo>
                    <a:pt x="468921" y="159064"/>
                  </a:lnTo>
                  <a:lnTo>
                    <a:pt x="426734" y="180286"/>
                  </a:lnTo>
                  <a:lnTo>
                    <a:pt x="418525" y="186252"/>
                  </a:lnTo>
                  <a:lnTo>
                    <a:pt x="414214" y="192211"/>
                  </a:lnTo>
                  <a:lnTo>
                    <a:pt x="411787" y="201145"/>
                  </a:lnTo>
                  <a:lnTo>
                    <a:pt x="411447" y="204122"/>
                  </a:lnTo>
                  <a:lnTo>
                    <a:pt x="413714" y="210075"/>
                  </a:lnTo>
                  <a:lnTo>
                    <a:pt x="423255" y="221982"/>
                  </a:lnTo>
                  <a:lnTo>
                    <a:pt x="441255" y="230912"/>
                  </a:lnTo>
                  <a:lnTo>
                    <a:pt x="482690" y="238727"/>
                  </a:lnTo>
                  <a:lnTo>
                    <a:pt x="526915" y="251001"/>
                  </a:lnTo>
                  <a:lnTo>
                    <a:pt x="571508" y="258974"/>
                  </a:lnTo>
                  <a:lnTo>
                    <a:pt x="613504" y="265683"/>
                  </a:lnTo>
                  <a:lnTo>
                    <a:pt x="639439" y="271220"/>
                  </a:lnTo>
                  <a:lnTo>
                    <a:pt x="663205" y="272464"/>
                  </a:lnTo>
                  <a:lnTo>
                    <a:pt x="665379" y="273496"/>
                  </a:lnTo>
                  <a:lnTo>
                    <a:pt x="666828" y="275176"/>
                  </a:lnTo>
                  <a:lnTo>
                    <a:pt x="669727" y="281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"/>
            <p:cNvSpPr/>
            <p:nvPr/>
          </p:nvSpPr>
          <p:spPr>
            <a:xfrm>
              <a:off x="7893844" y="2697337"/>
              <a:ext cx="330399" cy="294109"/>
            </a:xfrm>
            <a:custGeom>
              <a:avLst/>
              <a:gdLst/>
              <a:ahLst/>
              <a:cxnLst/>
              <a:rect l="0" t="0" r="0" b="0"/>
              <a:pathLst>
                <a:path w="330399" h="294109">
                  <a:moveTo>
                    <a:pt x="0" y="294108"/>
                  </a:moveTo>
                  <a:lnTo>
                    <a:pt x="4741" y="294108"/>
                  </a:lnTo>
                  <a:lnTo>
                    <a:pt x="9713" y="291463"/>
                  </a:lnTo>
                  <a:lnTo>
                    <a:pt x="22122" y="280806"/>
                  </a:lnTo>
                  <a:lnTo>
                    <a:pt x="24715" y="272982"/>
                  </a:lnTo>
                  <a:lnTo>
                    <a:pt x="28820" y="257422"/>
                  </a:lnTo>
                  <a:lnTo>
                    <a:pt x="33675" y="240243"/>
                  </a:lnTo>
                  <a:lnTo>
                    <a:pt x="35315" y="216661"/>
                  </a:lnTo>
                  <a:lnTo>
                    <a:pt x="27995" y="173306"/>
                  </a:lnTo>
                  <a:lnTo>
                    <a:pt x="19206" y="128770"/>
                  </a:lnTo>
                  <a:lnTo>
                    <a:pt x="5548" y="84132"/>
                  </a:lnTo>
                  <a:lnTo>
                    <a:pt x="1096" y="65365"/>
                  </a:lnTo>
                  <a:lnTo>
                    <a:pt x="4" y="35340"/>
                  </a:lnTo>
                  <a:lnTo>
                    <a:pt x="4741" y="35204"/>
                  </a:lnTo>
                  <a:lnTo>
                    <a:pt x="9713" y="40464"/>
                  </a:lnTo>
                  <a:lnTo>
                    <a:pt x="35739" y="80486"/>
                  </a:lnTo>
                  <a:lnTo>
                    <a:pt x="47301" y="97859"/>
                  </a:lnTo>
                  <a:lnTo>
                    <a:pt x="78787" y="139339"/>
                  </a:lnTo>
                  <a:lnTo>
                    <a:pt x="110050" y="180008"/>
                  </a:lnTo>
                  <a:lnTo>
                    <a:pt x="133766" y="209001"/>
                  </a:lnTo>
                  <a:lnTo>
                    <a:pt x="142821" y="214983"/>
                  </a:lnTo>
                  <a:lnTo>
                    <a:pt x="150030" y="221152"/>
                  </a:lnTo>
                  <a:lnTo>
                    <a:pt x="150622" y="220666"/>
                  </a:lnTo>
                  <a:lnTo>
                    <a:pt x="152446" y="215242"/>
                  </a:lnTo>
                  <a:lnTo>
                    <a:pt x="156389" y="210108"/>
                  </a:lnTo>
                  <a:lnTo>
                    <a:pt x="158802" y="201874"/>
                  </a:lnTo>
                  <a:lnTo>
                    <a:pt x="162808" y="186082"/>
                  </a:lnTo>
                  <a:lnTo>
                    <a:pt x="176130" y="148511"/>
                  </a:lnTo>
                  <a:lnTo>
                    <a:pt x="179483" y="132164"/>
                  </a:lnTo>
                  <a:lnTo>
                    <a:pt x="198567" y="93307"/>
                  </a:lnTo>
                  <a:lnTo>
                    <a:pt x="214199" y="55080"/>
                  </a:lnTo>
                  <a:lnTo>
                    <a:pt x="231983" y="12592"/>
                  </a:lnTo>
                  <a:lnTo>
                    <a:pt x="240687" y="0"/>
                  </a:lnTo>
                  <a:lnTo>
                    <a:pt x="245719" y="4338"/>
                  </a:lnTo>
                  <a:lnTo>
                    <a:pt x="248114" y="9218"/>
                  </a:lnTo>
                  <a:lnTo>
                    <a:pt x="265187" y="48428"/>
                  </a:lnTo>
                  <a:lnTo>
                    <a:pt x="279832" y="89298"/>
                  </a:lnTo>
                  <a:lnTo>
                    <a:pt x="301752" y="133449"/>
                  </a:lnTo>
                  <a:lnTo>
                    <a:pt x="318247" y="177040"/>
                  </a:lnTo>
                  <a:lnTo>
                    <a:pt x="330398" y="2048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"/>
          <p:cNvGrpSpPr/>
          <p:nvPr/>
        </p:nvGrpSpPr>
        <p:grpSpPr>
          <a:xfrm>
            <a:off x="1143075" y="2045435"/>
            <a:ext cx="1830512" cy="789969"/>
            <a:chOff x="1143075" y="2045435"/>
            <a:chExt cx="1830512" cy="789969"/>
          </a:xfrm>
        </p:grpSpPr>
        <p:sp>
          <p:nvSpPr>
            <p:cNvPr id="16" name="SMARTInkShape-45"/>
            <p:cNvSpPr/>
            <p:nvPr/>
          </p:nvSpPr>
          <p:spPr>
            <a:xfrm>
              <a:off x="1143075" y="2045435"/>
              <a:ext cx="875035" cy="338624"/>
            </a:xfrm>
            <a:custGeom>
              <a:avLst/>
              <a:gdLst/>
              <a:ahLst/>
              <a:cxnLst/>
              <a:rect l="0" t="0" r="0" b="0"/>
              <a:pathLst>
                <a:path w="875035" h="338624">
                  <a:moveTo>
                    <a:pt x="17784" y="88760"/>
                  </a:moveTo>
                  <a:lnTo>
                    <a:pt x="13044" y="88760"/>
                  </a:lnTo>
                  <a:lnTo>
                    <a:pt x="11647" y="89753"/>
                  </a:lnTo>
                  <a:lnTo>
                    <a:pt x="10716" y="91406"/>
                  </a:lnTo>
                  <a:lnTo>
                    <a:pt x="774" y="128080"/>
                  </a:lnTo>
                  <a:lnTo>
                    <a:pt x="0" y="170358"/>
                  </a:lnTo>
                  <a:lnTo>
                    <a:pt x="939" y="195289"/>
                  </a:lnTo>
                  <a:lnTo>
                    <a:pt x="7616" y="232925"/>
                  </a:lnTo>
                  <a:lnTo>
                    <a:pt x="11337" y="266740"/>
                  </a:lnTo>
                  <a:lnTo>
                    <a:pt x="25095" y="308990"/>
                  </a:lnTo>
                  <a:lnTo>
                    <a:pt x="28640" y="318270"/>
                  </a:lnTo>
                  <a:lnTo>
                    <a:pt x="32531" y="325702"/>
                  </a:lnTo>
                  <a:lnTo>
                    <a:pt x="35608" y="338623"/>
                  </a:lnTo>
                  <a:lnTo>
                    <a:pt x="34649" y="316421"/>
                  </a:lnTo>
                  <a:lnTo>
                    <a:pt x="26549" y="275965"/>
                  </a:lnTo>
                  <a:lnTo>
                    <a:pt x="19135" y="239151"/>
                  </a:lnTo>
                  <a:lnTo>
                    <a:pt x="10894" y="195730"/>
                  </a:lnTo>
                  <a:lnTo>
                    <a:pt x="9258" y="155421"/>
                  </a:lnTo>
                  <a:lnTo>
                    <a:pt x="16063" y="116370"/>
                  </a:lnTo>
                  <a:lnTo>
                    <a:pt x="29856" y="75749"/>
                  </a:lnTo>
                  <a:lnTo>
                    <a:pt x="59993" y="38323"/>
                  </a:lnTo>
                  <a:lnTo>
                    <a:pt x="102911" y="14883"/>
                  </a:lnTo>
                  <a:lnTo>
                    <a:pt x="127681" y="3538"/>
                  </a:lnTo>
                  <a:lnTo>
                    <a:pt x="157652" y="0"/>
                  </a:lnTo>
                  <a:lnTo>
                    <a:pt x="175533" y="4363"/>
                  </a:lnTo>
                  <a:lnTo>
                    <a:pt x="199353" y="15718"/>
                  </a:lnTo>
                  <a:lnTo>
                    <a:pt x="216221" y="30518"/>
                  </a:lnTo>
                  <a:lnTo>
                    <a:pt x="234551" y="59164"/>
                  </a:lnTo>
                  <a:lnTo>
                    <a:pt x="239108" y="76904"/>
                  </a:lnTo>
                  <a:lnTo>
                    <a:pt x="240458" y="94728"/>
                  </a:lnTo>
                  <a:lnTo>
                    <a:pt x="236118" y="112577"/>
                  </a:lnTo>
                  <a:lnTo>
                    <a:pt x="218633" y="136386"/>
                  </a:lnTo>
                  <a:lnTo>
                    <a:pt x="200878" y="153253"/>
                  </a:lnTo>
                  <a:lnTo>
                    <a:pt x="160076" y="176322"/>
                  </a:lnTo>
                  <a:lnTo>
                    <a:pt x="115934" y="195296"/>
                  </a:lnTo>
                  <a:lnTo>
                    <a:pt x="77489" y="209725"/>
                  </a:lnTo>
                  <a:lnTo>
                    <a:pt x="34402" y="213539"/>
                  </a:lnTo>
                  <a:lnTo>
                    <a:pt x="21067" y="213729"/>
                  </a:lnTo>
                  <a:lnTo>
                    <a:pt x="16597" y="211109"/>
                  </a:lnTo>
                  <a:lnTo>
                    <a:pt x="14016" y="209022"/>
                  </a:lnTo>
                  <a:lnTo>
                    <a:pt x="13288" y="207630"/>
                  </a:lnTo>
                  <a:lnTo>
                    <a:pt x="13795" y="206702"/>
                  </a:lnTo>
                  <a:lnTo>
                    <a:pt x="17003" y="205671"/>
                  </a:lnTo>
                  <a:lnTo>
                    <a:pt x="21737" y="205213"/>
                  </a:lnTo>
                  <a:lnTo>
                    <a:pt x="27148" y="202363"/>
                  </a:lnTo>
                  <a:lnTo>
                    <a:pt x="29980" y="200214"/>
                  </a:lnTo>
                  <a:lnTo>
                    <a:pt x="38418" y="197827"/>
                  </a:lnTo>
                  <a:lnTo>
                    <a:pt x="82218" y="196028"/>
                  </a:lnTo>
                  <a:lnTo>
                    <a:pt x="126351" y="203615"/>
                  </a:lnTo>
                  <a:lnTo>
                    <a:pt x="152148" y="209222"/>
                  </a:lnTo>
                  <a:lnTo>
                    <a:pt x="189365" y="229958"/>
                  </a:lnTo>
                  <a:lnTo>
                    <a:pt x="228835" y="249347"/>
                  </a:lnTo>
                  <a:lnTo>
                    <a:pt x="236600" y="256375"/>
                  </a:lnTo>
                  <a:lnTo>
                    <a:pt x="254790" y="281404"/>
                  </a:lnTo>
                  <a:lnTo>
                    <a:pt x="257672" y="290920"/>
                  </a:lnTo>
                  <a:lnTo>
                    <a:pt x="258347" y="297010"/>
                  </a:lnTo>
                  <a:lnTo>
                    <a:pt x="256000" y="303024"/>
                  </a:lnTo>
                  <a:lnTo>
                    <a:pt x="252643" y="309004"/>
                  </a:lnTo>
                  <a:lnTo>
                    <a:pt x="250310" y="319165"/>
                  </a:lnTo>
                  <a:lnTo>
                    <a:pt x="241138" y="329739"/>
                  </a:lnTo>
                  <a:lnTo>
                    <a:pt x="241060" y="325085"/>
                  </a:lnTo>
                  <a:lnTo>
                    <a:pt x="243687" y="320132"/>
                  </a:lnTo>
                  <a:lnTo>
                    <a:pt x="253458" y="308868"/>
                  </a:lnTo>
                  <a:lnTo>
                    <a:pt x="261765" y="305649"/>
                  </a:lnTo>
                  <a:lnTo>
                    <a:pt x="283267" y="298841"/>
                  </a:lnTo>
                  <a:lnTo>
                    <a:pt x="323208" y="274438"/>
                  </a:lnTo>
                  <a:lnTo>
                    <a:pt x="362702" y="255547"/>
                  </a:lnTo>
                  <a:lnTo>
                    <a:pt x="403493" y="237597"/>
                  </a:lnTo>
                  <a:lnTo>
                    <a:pt x="415098" y="228993"/>
                  </a:lnTo>
                  <a:lnTo>
                    <a:pt x="429856" y="215639"/>
                  </a:lnTo>
                  <a:lnTo>
                    <a:pt x="447880" y="202238"/>
                  </a:lnTo>
                  <a:lnTo>
                    <a:pt x="457869" y="188308"/>
                  </a:lnTo>
                  <a:lnTo>
                    <a:pt x="462373" y="176354"/>
                  </a:lnTo>
                  <a:lnTo>
                    <a:pt x="463707" y="166528"/>
                  </a:lnTo>
                  <a:lnTo>
                    <a:pt x="461373" y="160365"/>
                  </a:lnTo>
                  <a:lnTo>
                    <a:pt x="443263" y="139372"/>
                  </a:lnTo>
                  <a:lnTo>
                    <a:pt x="434759" y="136059"/>
                  </a:lnTo>
                  <a:lnTo>
                    <a:pt x="403337" y="133564"/>
                  </a:lnTo>
                  <a:lnTo>
                    <a:pt x="394855" y="136123"/>
                  </a:lnTo>
                  <a:lnTo>
                    <a:pt x="357717" y="160269"/>
                  </a:lnTo>
                  <a:lnTo>
                    <a:pt x="354539" y="163221"/>
                  </a:lnTo>
                  <a:lnTo>
                    <a:pt x="351008" y="171794"/>
                  </a:lnTo>
                  <a:lnTo>
                    <a:pt x="348348" y="210956"/>
                  </a:lnTo>
                  <a:lnTo>
                    <a:pt x="355345" y="234643"/>
                  </a:lnTo>
                  <a:lnTo>
                    <a:pt x="364416" y="252480"/>
                  </a:lnTo>
                  <a:lnTo>
                    <a:pt x="379231" y="269341"/>
                  </a:lnTo>
                  <a:lnTo>
                    <a:pt x="422341" y="300979"/>
                  </a:lnTo>
                  <a:lnTo>
                    <a:pt x="458490" y="316688"/>
                  </a:lnTo>
                  <a:lnTo>
                    <a:pt x="500402" y="320373"/>
                  </a:lnTo>
                  <a:lnTo>
                    <a:pt x="537623" y="318213"/>
                  </a:lnTo>
                  <a:lnTo>
                    <a:pt x="579615" y="310836"/>
                  </a:lnTo>
                  <a:lnTo>
                    <a:pt x="618724" y="287749"/>
                  </a:lnTo>
                  <a:lnTo>
                    <a:pt x="635820" y="272294"/>
                  </a:lnTo>
                  <a:lnTo>
                    <a:pt x="647611" y="254156"/>
                  </a:lnTo>
                  <a:lnTo>
                    <a:pt x="657838" y="224508"/>
                  </a:lnTo>
                  <a:lnTo>
                    <a:pt x="660469" y="184499"/>
                  </a:lnTo>
                  <a:lnTo>
                    <a:pt x="659696" y="155277"/>
                  </a:lnTo>
                  <a:lnTo>
                    <a:pt x="651625" y="129453"/>
                  </a:lnTo>
                  <a:lnTo>
                    <a:pt x="649696" y="127795"/>
                  </a:lnTo>
                  <a:lnTo>
                    <a:pt x="644907" y="124961"/>
                  </a:lnTo>
                  <a:lnTo>
                    <a:pt x="635574" y="116985"/>
                  </a:lnTo>
                  <a:lnTo>
                    <a:pt x="635027" y="117498"/>
                  </a:lnTo>
                  <a:lnTo>
                    <a:pt x="634149" y="125452"/>
                  </a:lnTo>
                  <a:lnTo>
                    <a:pt x="633975" y="136578"/>
                  </a:lnTo>
                  <a:lnTo>
                    <a:pt x="636598" y="142424"/>
                  </a:lnTo>
                  <a:lnTo>
                    <a:pt x="660791" y="182799"/>
                  </a:lnTo>
                  <a:lnTo>
                    <a:pt x="667698" y="196040"/>
                  </a:lnTo>
                  <a:lnTo>
                    <a:pt x="711479" y="237884"/>
                  </a:lnTo>
                  <a:lnTo>
                    <a:pt x="753004" y="278286"/>
                  </a:lnTo>
                  <a:lnTo>
                    <a:pt x="779456" y="293363"/>
                  </a:lnTo>
                  <a:lnTo>
                    <a:pt x="822301" y="310193"/>
                  </a:lnTo>
                  <a:lnTo>
                    <a:pt x="842055" y="316790"/>
                  </a:lnTo>
                  <a:lnTo>
                    <a:pt x="864215" y="312247"/>
                  </a:lnTo>
                  <a:lnTo>
                    <a:pt x="875034" y="303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"/>
            <p:cNvSpPr/>
            <p:nvPr/>
          </p:nvSpPr>
          <p:spPr>
            <a:xfrm>
              <a:off x="2000250" y="2152055"/>
              <a:ext cx="53579" cy="214313"/>
            </a:xfrm>
            <a:custGeom>
              <a:avLst/>
              <a:gdLst/>
              <a:ahLst/>
              <a:cxnLst/>
              <a:rect l="0" t="0" r="0" b="0"/>
              <a:pathLst>
                <a:path w="53579" h="214313">
                  <a:moveTo>
                    <a:pt x="53578" y="0"/>
                  </a:moveTo>
                  <a:lnTo>
                    <a:pt x="53578" y="4740"/>
                  </a:lnTo>
                  <a:lnTo>
                    <a:pt x="50932" y="9713"/>
                  </a:lnTo>
                  <a:lnTo>
                    <a:pt x="48838" y="12429"/>
                  </a:lnTo>
                  <a:lnTo>
                    <a:pt x="46510" y="20737"/>
                  </a:lnTo>
                  <a:lnTo>
                    <a:pt x="42554" y="36571"/>
                  </a:lnTo>
                  <a:lnTo>
                    <a:pt x="38757" y="48996"/>
                  </a:lnTo>
                  <a:lnTo>
                    <a:pt x="29849" y="91479"/>
                  </a:lnTo>
                  <a:lnTo>
                    <a:pt x="20921" y="133067"/>
                  </a:lnTo>
                  <a:lnTo>
                    <a:pt x="10290" y="175873"/>
                  </a:lnTo>
                  <a:lnTo>
                    <a:pt x="6889" y="184991"/>
                  </a:lnTo>
                  <a:lnTo>
                    <a:pt x="3062" y="192351"/>
                  </a:lnTo>
                  <a:lnTo>
                    <a:pt x="605" y="205160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"/>
            <p:cNvSpPr/>
            <p:nvPr/>
          </p:nvSpPr>
          <p:spPr>
            <a:xfrm>
              <a:off x="2214563" y="2312789"/>
              <a:ext cx="8562" cy="8931"/>
            </a:xfrm>
            <a:custGeom>
              <a:avLst/>
              <a:gdLst/>
              <a:ahLst/>
              <a:cxnLst/>
              <a:rect l="0" t="0" r="0" b="0"/>
              <a:pathLst>
                <a:path w="8562" h="8931">
                  <a:moveTo>
                    <a:pt x="0" y="8930"/>
                  </a:moveTo>
                  <a:lnTo>
                    <a:pt x="0" y="4189"/>
                  </a:lnTo>
                  <a:lnTo>
                    <a:pt x="992" y="2793"/>
                  </a:lnTo>
                  <a:lnTo>
                    <a:pt x="2645" y="1862"/>
                  </a:lnTo>
                  <a:lnTo>
                    <a:pt x="8561" y="1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"/>
            <p:cNvSpPr/>
            <p:nvPr/>
          </p:nvSpPr>
          <p:spPr>
            <a:xfrm>
              <a:off x="1189562" y="2491951"/>
              <a:ext cx="194382" cy="204661"/>
            </a:xfrm>
            <a:custGeom>
              <a:avLst/>
              <a:gdLst/>
              <a:ahLst/>
              <a:cxnLst/>
              <a:rect l="0" t="0" r="0" b="0"/>
              <a:pathLst>
                <a:path w="194382" h="204661">
                  <a:moveTo>
                    <a:pt x="7016" y="124447"/>
                  </a:moveTo>
                  <a:lnTo>
                    <a:pt x="7016" y="150437"/>
                  </a:lnTo>
                  <a:lnTo>
                    <a:pt x="9662" y="158488"/>
                  </a:lnTo>
                  <a:lnTo>
                    <a:pt x="13153" y="165373"/>
                  </a:lnTo>
                  <a:lnTo>
                    <a:pt x="16111" y="174828"/>
                  </a:lnTo>
                  <a:lnTo>
                    <a:pt x="21838" y="183913"/>
                  </a:lnTo>
                  <a:lnTo>
                    <a:pt x="23975" y="192889"/>
                  </a:lnTo>
                  <a:lnTo>
                    <a:pt x="24865" y="204660"/>
                  </a:lnTo>
                  <a:lnTo>
                    <a:pt x="24875" y="192372"/>
                  </a:lnTo>
                  <a:lnTo>
                    <a:pt x="9430" y="150983"/>
                  </a:lnTo>
                  <a:lnTo>
                    <a:pt x="160" y="108428"/>
                  </a:lnTo>
                  <a:lnTo>
                    <a:pt x="0" y="95500"/>
                  </a:lnTo>
                  <a:lnTo>
                    <a:pt x="13399" y="59035"/>
                  </a:lnTo>
                  <a:lnTo>
                    <a:pt x="27606" y="35165"/>
                  </a:lnTo>
                  <a:lnTo>
                    <a:pt x="43544" y="19941"/>
                  </a:lnTo>
                  <a:lnTo>
                    <a:pt x="66707" y="5909"/>
                  </a:lnTo>
                  <a:lnTo>
                    <a:pt x="84454" y="1351"/>
                  </a:lnTo>
                  <a:lnTo>
                    <a:pt x="102280" y="0"/>
                  </a:lnTo>
                  <a:lnTo>
                    <a:pt x="120130" y="4341"/>
                  </a:lnTo>
                  <a:lnTo>
                    <a:pt x="160805" y="32452"/>
                  </a:lnTo>
                  <a:lnTo>
                    <a:pt x="179134" y="59392"/>
                  </a:lnTo>
                  <a:lnTo>
                    <a:pt x="190468" y="82860"/>
                  </a:lnTo>
                  <a:lnTo>
                    <a:pt x="194381" y="125663"/>
                  </a:lnTo>
                  <a:lnTo>
                    <a:pt x="193516" y="145119"/>
                  </a:lnTo>
                  <a:lnTo>
                    <a:pt x="186847" y="162729"/>
                  </a:lnTo>
                  <a:lnTo>
                    <a:pt x="185976" y="171950"/>
                  </a:lnTo>
                  <a:lnTo>
                    <a:pt x="184862" y="173975"/>
                  </a:lnTo>
                  <a:lnTo>
                    <a:pt x="183127" y="175325"/>
                  </a:lnTo>
                  <a:lnTo>
                    <a:pt x="176680" y="178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9"/>
            <p:cNvSpPr/>
            <p:nvPr/>
          </p:nvSpPr>
          <p:spPr>
            <a:xfrm>
              <a:off x="1429150" y="2519983"/>
              <a:ext cx="164856" cy="167653"/>
            </a:xfrm>
            <a:custGeom>
              <a:avLst/>
              <a:gdLst/>
              <a:ahLst/>
              <a:cxnLst/>
              <a:rect l="0" t="0" r="0" b="0"/>
              <a:pathLst>
                <a:path w="164856" h="167653">
                  <a:moveTo>
                    <a:pt x="17459" y="16048"/>
                  </a:moveTo>
                  <a:lnTo>
                    <a:pt x="17459" y="28477"/>
                  </a:lnTo>
                  <a:lnTo>
                    <a:pt x="6436" y="69879"/>
                  </a:lnTo>
                  <a:lnTo>
                    <a:pt x="1625" y="87561"/>
                  </a:lnTo>
                  <a:lnTo>
                    <a:pt x="0" y="111313"/>
                  </a:lnTo>
                  <a:lnTo>
                    <a:pt x="4459" y="129162"/>
                  </a:lnTo>
                  <a:lnTo>
                    <a:pt x="17707" y="156278"/>
                  </a:lnTo>
                  <a:lnTo>
                    <a:pt x="20601" y="160136"/>
                  </a:lnTo>
                  <a:lnTo>
                    <a:pt x="24515" y="162708"/>
                  </a:lnTo>
                  <a:lnTo>
                    <a:pt x="39504" y="166329"/>
                  </a:lnTo>
                  <a:lnTo>
                    <a:pt x="68220" y="167652"/>
                  </a:lnTo>
                  <a:lnTo>
                    <a:pt x="91905" y="160684"/>
                  </a:lnTo>
                  <a:lnTo>
                    <a:pt x="121643" y="146857"/>
                  </a:lnTo>
                  <a:lnTo>
                    <a:pt x="130901" y="138347"/>
                  </a:lnTo>
                  <a:lnTo>
                    <a:pt x="153225" y="109948"/>
                  </a:lnTo>
                  <a:lnTo>
                    <a:pt x="164855" y="67446"/>
                  </a:lnTo>
                  <a:lnTo>
                    <a:pt x="161123" y="49026"/>
                  </a:lnTo>
                  <a:lnTo>
                    <a:pt x="156385" y="36989"/>
                  </a:lnTo>
                  <a:lnTo>
                    <a:pt x="148327" y="27670"/>
                  </a:lnTo>
                  <a:lnTo>
                    <a:pt x="109553" y="4300"/>
                  </a:lnTo>
                  <a:lnTo>
                    <a:pt x="87080" y="0"/>
                  </a:lnTo>
                  <a:lnTo>
                    <a:pt x="42548" y="6638"/>
                  </a:lnTo>
                  <a:lnTo>
                    <a:pt x="37162" y="6798"/>
                  </a:lnTo>
                  <a:lnTo>
                    <a:pt x="33571" y="7897"/>
                  </a:lnTo>
                  <a:lnTo>
                    <a:pt x="31177" y="9622"/>
                  </a:lnTo>
                  <a:lnTo>
                    <a:pt x="26389" y="16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"/>
            <p:cNvSpPr/>
            <p:nvPr/>
          </p:nvSpPr>
          <p:spPr>
            <a:xfrm>
              <a:off x="1652563" y="2500313"/>
              <a:ext cx="128894" cy="205383"/>
            </a:xfrm>
            <a:custGeom>
              <a:avLst/>
              <a:gdLst/>
              <a:ahLst/>
              <a:cxnLst/>
              <a:rect l="0" t="0" r="0" b="0"/>
              <a:pathLst>
                <a:path w="128894" h="205383">
                  <a:moveTo>
                    <a:pt x="115515" y="0"/>
                  </a:moveTo>
                  <a:lnTo>
                    <a:pt x="102213" y="0"/>
                  </a:lnTo>
                  <a:lnTo>
                    <a:pt x="61323" y="9094"/>
                  </a:lnTo>
                  <a:lnTo>
                    <a:pt x="29506" y="21249"/>
                  </a:lnTo>
                  <a:lnTo>
                    <a:pt x="9184" y="35773"/>
                  </a:lnTo>
                  <a:lnTo>
                    <a:pt x="3765" y="41695"/>
                  </a:lnTo>
                  <a:lnTo>
                    <a:pt x="1356" y="47635"/>
                  </a:lnTo>
                  <a:lnTo>
                    <a:pt x="0" y="56557"/>
                  </a:lnTo>
                  <a:lnTo>
                    <a:pt x="1794" y="59533"/>
                  </a:lnTo>
                  <a:lnTo>
                    <a:pt x="41426" y="91032"/>
                  </a:lnTo>
                  <a:lnTo>
                    <a:pt x="82792" y="127275"/>
                  </a:lnTo>
                  <a:lnTo>
                    <a:pt x="112541" y="150105"/>
                  </a:lnTo>
                  <a:lnTo>
                    <a:pt x="119154" y="158656"/>
                  </a:lnTo>
                  <a:lnTo>
                    <a:pt x="125523" y="169048"/>
                  </a:lnTo>
                  <a:lnTo>
                    <a:pt x="128140" y="172230"/>
                  </a:lnTo>
                  <a:lnTo>
                    <a:pt x="128893" y="175343"/>
                  </a:lnTo>
                  <a:lnTo>
                    <a:pt x="128402" y="178411"/>
                  </a:lnTo>
                  <a:lnTo>
                    <a:pt x="125617" y="187469"/>
                  </a:lnTo>
                  <a:lnTo>
                    <a:pt x="125227" y="190463"/>
                  </a:lnTo>
                  <a:lnTo>
                    <a:pt x="119501" y="196437"/>
                  </a:lnTo>
                  <a:lnTo>
                    <a:pt x="110341" y="201406"/>
                  </a:lnTo>
                  <a:lnTo>
                    <a:pt x="76627" y="205033"/>
                  </a:lnTo>
                  <a:lnTo>
                    <a:pt x="35148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"/>
            <p:cNvSpPr/>
            <p:nvPr/>
          </p:nvSpPr>
          <p:spPr>
            <a:xfrm>
              <a:off x="1768078" y="2527592"/>
              <a:ext cx="187525" cy="169175"/>
            </a:xfrm>
            <a:custGeom>
              <a:avLst/>
              <a:gdLst/>
              <a:ahLst/>
              <a:cxnLst/>
              <a:rect l="0" t="0" r="0" b="0"/>
              <a:pathLst>
                <a:path w="187525" h="169175">
                  <a:moveTo>
                    <a:pt x="0" y="106666"/>
                  </a:moveTo>
                  <a:lnTo>
                    <a:pt x="4741" y="101925"/>
                  </a:lnTo>
                  <a:lnTo>
                    <a:pt x="12359" y="99598"/>
                  </a:lnTo>
                  <a:lnTo>
                    <a:pt x="55529" y="95139"/>
                  </a:lnTo>
                  <a:lnTo>
                    <a:pt x="96183" y="79258"/>
                  </a:lnTo>
                  <a:lnTo>
                    <a:pt x="136519" y="50100"/>
                  </a:lnTo>
                  <a:lnTo>
                    <a:pt x="140050" y="44153"/>
                  </a:lnTo>
                  <a:lnTo>
                    <a:pt x="142317" y="32251"/>
                  </a:lnTo>
                  <a:lnTo>
                    <a:pt x="142710" y="23322"/>
                  </a:lnTo>
                  <a:lnTo>
                    <a:pt x="141773" y="21338"/>
                  </a:lnTo>
                  <a:lnTo>
                    <a:pt x="140156" y="20015"/>
                  </a:lnTo>
                  <a:lnTo>
                    <a:pt x="135713" y="17553"/>
                  </a:lnTo>
                  <a:lnTo>
                    <a:pt x="117140" y="5095"/>
                  </a:lnTo>
                  <a:lnTo>
                    <a:pt x="105374" y="1165"/>
                  </a:lnTo>
                  <a:lnTo>
                    <a:pt x="90864" y="0"/>
                  </a:lnTo>
                  <a:lnTo>
                    <a:pt x="82386" y="2373"/>
                  </a:lnTo>
                  <a:lnTo>
                    <a:pt x="75311" y="5743"/>
                  </a:lnTo>
                  <a:lnTo>
                    <a:pt x="54909" y="12825"/>
                  </a:lnTo>
                  <a:lnTo>
                    <a:pt x="46563" y="20641"/>
                  </a:lnTo>
                  <a:lnTo>
                    <a:pt x="40539" y="29737"/>
                  </a:lnTo>
                  <a:lnTo>
                    <a:pt x="37861" y="37088"/>
                  </a:lnTo>
                  <a:lnTo>
                    <a:pt x="35802" y="80065"/>
                  </a:lnTo>
                  <a:lnTo>
                    <a:pt x="36748" y="91867"/>
                  </a:lnTo>
                  <a:lnTo>
                    <a:pt x="40476" y="103726"/>
                  </a:lnTo>
                  <a:lnTo>
                    <a:pt x="48086" y="112966"/>
                  </a:lnTo>
                  <a:lnTo>
                    <a:pt x="57090" y="121372"/>
                  </a:lnTo>
                  <a:lnTo>
                    <a:pt x="69722" y="136269"/>
                  </a:lnTo>
                  <a:lnTo>
                    <a:pt x="109590" y="156992"/>
                  </a:lnTo>
                  <a:lnTo>
                    <a:pt x="128824" y="165123"/>
                  </a:lnTo>
                  <a:lnTo>
                    <a:pt x="170807" y="168818"/>
                  </a:lnTo>
                  <a:lnTo>
                    <a:pt x="187524" y="169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2"/>
            <p:cNvSpPr/>
            <p:nvPr/>
          </p:nvSpPr>
          <p:spPr>
            <a:xfrm>
              <a:off x="2053860" y="2545120"/>
              <a:ext cx="147537" cy="290284"/>
            </a:xfrm>
            <a:custGeom>
              <a:avLst/>
              <a:gdLst/>
              <a:ahLst/>
              <a:cxnLst/>
              <a:rect l="0" t="0" r="0" b="0"/>
              <a:pathLst>
                <a:path w="147537" h="290284">
                  <a:moveTo>
                    <a:pt x="8898" y="17700"/>
                  </a:moveTo>
                  <a:lnTo>
                    <a:pt x="1209" y="25389"/>
                  </a:lnTo>
                  <a:lnTo>
                    <a:pt x="0" y="68579"/>
                  </a:lnTo>
                  <a:lnTo>
                    <a:pt x="2618" y="107817"/>
                  </a:lnTo>
                  <a:lnTo>
                    <a:pt x="15200" y="145617"/>
                  </a:lnTo>
                  <a:lnTo>
                    <a:pt x="34520" y="187746"/>
                  </a:lnTo>
                  <a:lnTo>
                    <a:pt x="60899" y="228547"/>
                  </a:lnTo>
                  <a:lnTo>
                    <a:pt x="92159" y="269687"/>
                  </a:lnTo>
                  <a:lnTo>
                    <a:pt x="103241" y="280438"/>
                  </a:lnTo>
                  <a:lnTo>
                    <a:pt x="120936" y="290283"/>
                  </a:lnTo>
                  <a:lnTo>
                    <a:pt x="122285" y="289711"/>
                  </a:lnTo>
                  <a:lnTo>
                    <a:pt x="123184" y="288338"/>
                  </a:lnTo>
                  <a:lnTo>
                    <a:pt x="124451" y="281664"/>
                  </a:lnTo>
                  <a:lnTo>
                    <a:pt x="124826" y="273403"/>
                  </a:lnTo>
                  <a:lnTo>
                    <a:pt x="120196" y="259931"/>
                  </a:lnTo>
                  <a:lnTo>
                    <a:pt x="97172" y="222056"/>
                  </a:lnTo>
                  <a:lnTo>
                    <a:pt x="68294" y="184436"/>
                  </a:lnTo>
                  <a:lnTo>
                    <a:pt x="43386" y="142330"/>
                  </a:lnTo>
                  <a:lnTo>
                    <a:pt x="19919" y="105085"/>
                  </a:lnTo>
                  <a:lnTo>
                    <a:pt x="2798" y="62965"/>
                  </a:lnTo>
                  <a:lnTo>
                    <a:pt x="527" y="38658"/>
                  </a:lnTo>
                  <a:lnTo>
                    <a:pt x="2862" y="29330"/>
                  </a:lnTo>
                  <a:lnTo>
                    <a:pt x="12446" y="15257"/>
                  </a:lnTo>
                  <a:lnTo>
                    <a:pt x="20973" y="5952"/>
                  </a:lnTo>
                  <a:lnTo>
                    <a:pt x="29478" y="2557"/>
                  </a:lnTo>
                  <a:lnTo>
                    <a:pt x="68588" y="0"/>
                  </a:lnTo>
                  <a:lnTo>
                    <a:pt x="92273" y="7001"/>
                  </a:lnTo>
                  <a:lnTo>
                    <a:pt x="131269" y="26701"/>
                  </a:lnTo>
                  <a:lnTo>
                    <a:pt x="135127" y="29654"/>
                  </a:lnTo>
                  <a:lnTo>
                    <a:pt x="139414" y="38226"/>
                  </a:lnTo>
                  <a:lnTo>
                    <a:pt x="142311" y="47659"/>
                  </a:lnTo>
                  <a:lnTo>
                    <a:pt x="146906" y="55158"/>
                  </a:lnTo>
                  <a:lnTo>
                    <a:pt x="147536" y="58547"/>
                  </a:lnTo>
                  <a:lnTo>
                    <a:pt x="146964" y="61799"/>
                  </a:lnTo>
                  <a:lnTo>
                    <a:pt x="143682" y="68057"/>
                  </a:lnTo>
                  <a:lnTo>
                    <a:pt x="126781" y="92277"/>
                  </a:lnTo>
                  <a:lnTo>
                    <a:pt x="94853" y="112703"/>
                  </a:lnTo>
                  <a:lnTo>
                    <a:pt x="60593" y="131126"/>
                  </a:lnTo>
                  <a:lnTo>
                    <a:pt x="26757" y="133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3"/>
            <p:cNvSpPr/>
            <p:nvPr/>
          </p:nvSpPr>
          <p:spPr>
            <a:xfrm>
              <a:off x="2241352" y="2553891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0" y="0"/>
                  </a:moveTo>
                  <a:lnTo>
                    <a:pt x="4740" y="4740"/>
                  </a:lnTo>
                  <a:lnTo>
                    <a:pt x="7067" y="9713"/>
                  </a:lnTo>
                  <a:lnTo>
                    <a:pt x="8881" y="53830"/>
                  </a:lnTo>
                  <a:lnTo>
                    <a:pt x="9900" y="65596"/>
                  </a:lnTo>
                  <a:lnTo>
                    <a:pt x="17306" y="100095"/>
                  </a:lnTo>
                  <a:lnTo>
                    <a:pt x="18605" y="109970"/>
                  </a:lnTo>
                  <a:lnTo>
                    <a:pt x="26411" y="132059"/>
                  </a:lnTo>
                  <a:lnTo>
                    <a:pt x="2678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4"/>
            <p:cNvSpPr/>
            <p:nvPr/>
          </p:nvSpPr>
          <p:spPr>
            <a:xfrm>
              <a:off x="2232422" y="2482453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7688" y="8930"/>
                  </a:lnTo>
                  <a:lnTo>
                    <a:pt x="8102" y="7938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5"/>
            <p:cNvSpPr/>
            <p:nvPr/>
          </p:nvSpPr>
          <p:spPr>
            <a:xfrm>
              <a:off x="2375297" y="2527224"/>
              <a:ext cx="160698" cy="205261"/>
            </a:xfrm>
            <a:custGeom>
              <a:avLst/>
              <a:gdLst/>
              <a:ahLst/>
              <a:cxnLst/>
              <a:rect l="0" t="0" r="0" b="0"/>
              <a:pathLst>
                <a:path w="160698" h="205261">
                  <a:moveTo>
                    <a:pt x="0" y="80245"/>
                  </a:moveTo>
                  <a:lnTo>
                    <a:pt x="41867" y="80245"/>
                  </a:lnTo>
                  <a:lnTo>
                    <a:pt x="86444" y="80245"/>
                  </a:lnTo>
                  <a:lnTo>
                    <a:pt x="126882" y="71867"/>
                  </a:lnTo>
                  <a:lnTo>
                    <a:pt x="160697" y="71315"/>
                  </a:lnTo>
                  <a:lnTo>
                    <a:pt x="118212" y="28793"/>
                  </a:lnTo>
                  <a:lnTo>
                    <a:pt x="104068" y="14648"/>
                  </a:lnTo>
                  <a:lnTo>
                    <a:pt x="95531" y="11403"/>
                  </a:lnTo>
                  <a:lnTo>
                    <a:pt x="86114" y="8969"/>
                  </a:lnTo>
                  <a:lnTo>
                    <a:pt x="71984" y="1967"/>
                  </a:lnTo>
                  <a:lnTo>
                    <a:pt x="50633" y="0"/>
                  </a:lnTo>
                  <a:lnTo>
                    <a:pt x="44663" y="2578"/>
                  </a:lnTo>
                  <a:lnTo>
                    <a:pt x="41681" y="4654"/>
                  </a:lnTo>
                  <a:lnTo>
                    <a:pt x="38369" y="9607"/>
                  </a:lnTo>
                  <a:lnTo>
                    <a:pt x="28938" y="29932"/>
                  </a:lnTo>
                  <a:lnTo>
                    <a:pt x="17696" y="49287"/>
                  </a:lnTo>
                  <a:lnTo>
                    <a:pt x="10661" y="71704"/>
                  </a:lnTo>
                  <a:lnTo>
                    <a:pt x="8997" y="116095"/>
                  </a:lnTo>
                  <a:lnTo>
                    <a:pt x="9931" y="144754"/>
                  </a:lnTo>
                  <a:lnTo>
                    <a:pt x="16061" y="156465"/>
                  </a:lnTo>
                  <a:lnTo>
                    <a:pt x="38741" y="181402"/>
                  </a:lnTo>
                  <a:lnTo>
                    <a:pt x="68988" y="199303"/>
                  </a:lnTo>
                  <a:lnTo>
                    <a:pt x="86476" y="203495"/>
                  </a:lnTo>
                  <a:lnTo>
                    <a:pt x="127009" y="205157"/>
                  </a:lnTo>
                  <a:lnTo>
                    <a:pt x="142875" y="20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6"/>
            <p:cNvSpPr/>
            <p:nvPr/>
          </p:nvSpPr>
          <p:spPr>
            <a:xfrm>
              <a:off x="2572166" y="2571750"/>
              <a:ext cx="62093" cy="133946"/>
            </a:xfrm>
            <a:custGeom>
              <a:avLst/>
              <a:gdLst/>
              <a:ahLst/>
              <a:cxnLst/>
              <a:rect l="0" t="0" r="0" b="0"/>
              <a:pathLst>
                <a:path w="62093" h="133946">
                  <a:moveTo>
                    <a:pt x="62092" y="0"/>
                  </a:moveTo>
                  <a:lnTo>
                    <a:pt x="54403" y="0"/>
                  </a:lnTo>
                  <a:lnTo>
                    <a:pt x="45286" y="13266"/>
                  </a:lnTo>
                  <a:lnTo>
                    <a:pt x="28051" y="29115"/>
                  </a:lnTo>
                  <a:lnTo>
                    <a:pt x="12703" y="50724"/>
                  </a:lnTo>
                  <a:lnTo>
                    <a:pt x="6696" y="69404"/>
                  </a:lnTo>
                  <a:lnTo>
                    <a:pt x="4325" y="73058"/>
                  </a:lnTo>
                  <a:lnTo>
                    <a:pt x="989" y="87682"/>
                  </a:lnTo>
                  <a:lnTo>
                    <a:pt x="0" y="99843"/>
                  </a:lnTo>
                  <a:lnTo>
                    <a:pt x="2415" y="106552"/>
                  </a:lnTo>
                  <a:lnTo>
                    <a:pt x="5803" y="112841"/>
                  </a:lnTo>
                  <a:lnTo>
                    <a:pt x="8703" y="121959"/>
                  </a:lnTo>
                  <a:lnTo>
                    <a:pt x="12897" y="127957"/>
                  </a:lnTo>
                  <a:lnTo>
                    <a:pt x="18069" y="131283"/>
                  </a:lnTo>
                  <a:lnTo>
                    <a:pt x="35303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7"/>
            <p:cNvSpPr/>
            <p:nvPr/>
          </p:nvSpPr>
          <p:spPr>
            <a:xfrm>
              <a:off x="2697411" y="2518182"/>
              <a:ext cx="276176" cy="196444"/>
            </a:xfrm>
            <a:custGeom>
              <a:avLst/>
              <a:gdLst/>
              <a:ahLst/>
              <a:cxnLst/>
              <a:rect l="0" t="0" r="0" b="0"/>
              <a:pathLst>
                <a:path w="276176" h="196444">
                  <a:moveTo>
                    <a:pt x="44003" y="98216"/>
                  </a:moveTo>
                  <a:lnTo>
                    <a:pt x="35441" y="89655"/>
                  </a:lnTo>
                  <a:lnTo>
                    <a:pt x="39923" y="89396"/>
                  </a:lnTo>
                  <a:lnTo>
                    <a:pt x="73450" y="97851"/>
                  </a:lnTo>
                  <a:lnTo>
                    <a:pt x="79580" y="95408"/>
                  </a:lnTo>
                  <a:lnTo>
                    <a:pt x="82604" y="93368"/>
                  </a:lnTo>
                  <a:lnTo>
                    <a:pt x="96341" y="90496"/>
                  </a:lnTo>
                  <a:lnTo>
                    <a:pt x="112623" y="88534"/>
                  </a:lnTo>
                  <a:lnTo>
                    <a:pt x="133920" y="82266"/>
                  </a:lnTo>
                  <a:lnTo>
                    <a:pt x="144489" y="80213"/>
                  </a:lnTo>
                  <a:lnTo>
                    <a:pt x="156018" y="73479"/>
                  </a:lnTo>
                  <a:lnTo>
                    <a:pt x="199040" y="41291"/>
                  </a:lnTo>
                  <a:lnTo>
                    <a:pt x="202205" y="35544"/>
                  </a:lnTo>
                  <a:lnTo>
                    <a:pt x="204404" y="26941"/>
                  </a:lnTo>
                  <a:lnTo>
                    <a:pt x="204694" y="14502"/>
                  </a:lnTo>
                  <a:lnTo>
                    <a:pt x="203716" y="12641"/>
                  </a:lnTo>
                  <a:lnTo>
                    <a:pt x="202072" y="11401"/>
                  </a:lnTo>
                  <a:lnTo>
                    <a:pt x="196174" y="9065"/>
                  </a:lnTo>
                  <a:lnTo>
                    <a:pt x="191176" y="4222"/>
                  </a:lnTo>
                  <a:lnTo>
                    <a:pt x="186142" y="1871"/>
                  </a:lnTo>
                  <a:lnTo>
                    <a:pt x="152852" y="4"/>
                  </a:lnTo>
                  <a:lnTo>
                    <a:pt x="149311" y="0"/>
                  </a:lnTo>
                  <a:lnTo>
                    <a:pt x="108121" y="8552"/>
                  </a:lnTo>
                  <a:lnTo>
                    <a:pt x="99619" y="11402"/>
                  </a:lnTo>
                  <a:lnTo>
                    <a:pt x="91542" y="14984"/>
                  </a:lnTo>
                  <a:lnTo>
                    <a:pt x="64436" y="22212"/>
                  </a:lnTo>
                  <a:lnTo>
                    <a:pt x="29280" y="50837"/>
                  </a:lnTo>
                  <a:lnTo>
                    <a:pt x="10374" y="72064"/>
                  </a:lnTo>
                  <a:lnTo>
                    <a:pt x="4252" y="83617"/>
                  </a:lnTo>
                  <a:lnTo>
                    <a:pt x="0" y="108396"/>
                  </a:lnTo>
                  <a:lnTo>
                    <a:pt x="4286" y="123281"/>
                  </a:lnTo>
                  <a:lnTo>
                    <a:pt x="11840" y="140260"/>
                  </a:lnTo>
                  <a:lnTo>
                    <a:pt x="20117" y="149314"/>
                  </a:lnTo>
                  <a:lnTo>
                    <a:pt x="38580" y="159989"/>
                  </a:lnTo>
                  <a:lnTo>
                    <a:pt x="80183" y="175510"/>
                  </a:lnTo>
                  <a:lnTo>
                    <a:pt x="115532" y="184848"/>
                  </a:lnTo>
                  <a:lnTo>
                    <a:pt x="155918" y="191727"/>
                  </a:lnTo>
                  <a:lnTo>
                    <a:pt x="197120" y="195822"/>
                  </a:lnTo>
                  <a:lnTo>
                    <a:pt x="239788" y="196388"/>
                  </a:lnTo>
                  <a:lnTo>
                    <a:pt x="276048" y="196443"/>
                  </a:lnTo>
                  <a:lnTo>
                    <a:pt x="276175" y="187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9"/>
          <p:cNvGrpSpPr/>
          <p:nvPr/>
        </p:nvGrpSpPr>
        <p:grpSpPr>
          <a:xfrm>
            <a:off x="7054453" y="3723680"/>
            <a:ext cx="1187540" cy="426924"/>
            <a:chOff x="7054453" y="3723680"/>
            <a:chExt cx="1187540" cy="426924"/>
          </a:xfrm>
        </p:grpSpPr>
        <p:sp>
          <p:nvSpPr>
            <p:cNvPr id="30" name="SMARTInkShape-58"/>
            <p:cNvSpPr/>
            <p:nvPr/>
          </p:nvSpPr>
          <p:spPr>
            <a:xfrm>
              <a:off x="7054453" y="3723722"/>
              <a:ext cx="337360" cy="292788"/>
            </a:xfrm>
            <a:custGeom>
              <a:avLst/>
              <a:gdLst/>
              <a:ahLst/>
              <a:cxnLst/>
              <a:rect l="0" t="0" r="0" b="0"/>
              <a:pathLst>
                <a:path w="337360" h="292788">
                  <a:moveTo>
                    <a:pt x="285750" y="17817"/>
                  </a:moveTo>
                  <a:lnTo>
                    <a:pt x="281009" y="17817"/>
                  </a:lnTo>
                  <a:lnTo>
                    <a:pt x="279613" y="16825"/>
                  </a:lnTo>
                  <a:lnTo>
                    <a:pt x="278682" y="15171"/>
                  </a:lnTo>
                  <a:lnTo>
                    <a:pt x="278061" y="13077"/>
                  </a:lnTo>
                  <a:lnTo>
                    <a:pt x="272448" y="5388"/>
                  </a:lnTo>
                  <a:lnTo>
                    <a:pt x="267271" y="2371"/>
                  </a:lnTo>
                  <a:lnTo>
                    <a:pt x="256132" y="673"/>
                  </a:lnTo>
                  <a:lnTo>
                    <a:pt x="212383" y="0"/>
                  </a:lnTo>
                  <a:lnTo>
                    <a:pt x="169410" y="2609"/>
                  </a:lnTo>
                  <a:lnTo>
                    <a:pt x="142799" y="12319"/>
                  </a:lnTo>
                  <a:lnTo>
                    <a:pt x="99004" y="37840"/>
                  </a:lnTo>
                  <a:lnTo>
                    <a:pt x="79308" y="55176"/>
                  </a:lnTo>
                  <a:lnTo>
                    <a:pt x="74936" y="64517"/>
                  </a:lnTo>
                  <a:lnTo>
                    <a:pt x="72129" y="86683"/>
                  </a:lnTo>
                  <a:lnTo>
                    <a:pt x="74391" y="95719"/>
                  </a:lnTo>
                  <a:lnTo>
                    <a:pt x="83889" y="109029"/>
                  </a:lnTo>
                  <a:lnTo>
                    <a:pt x="117725" y="137132"/>
                  </a:lnTo>
                  <a:lnTo>
                    <a:pt x="160950" y="161938"/>
                  </a:lnTo>
                  <a:lnTo>
                    <a:pt x="203625" y="182362"/>
                  </a:lnTo>
                  <a:lnTo>
                    <a:pt x="247626" y="205505"/>
                  </a:lnTo>
                  <a:lnTo>
                    <a:pt x="285275" y="229186"/>
                  </a:lnTo>
                  <a:lnTo>
                    <a:pt x="329364" y="258688"/>
                  </a:lnTo>
                  <a:lnTo>
                    <a:pt x="334899" y="264769"/>
                  </a:lnTo>
                  <a:lnTo>
                    <a:pt x="337359" y="270779"/>
                  </a:lnTo>
                  <a:lnTo>
                    <a:pt x="337024" y="273771"/>
                  </a:lnTo>
                  <a:lnTo>
                    <a:pt x="334005" y="279741"/>
                  </a:lnTo>
                  <a:lnTo>
                    <a:pt x="330819" y="281730"/>
                  </a:lnTo>
                  <a:lnTo>
                    <a:pt x="316853" y="284529"/>
                  </a:lnTo>
                  <a:lnTo>
                    <a:pt x="279030" y="290293"/>
                  </a:lnTo>
                  <a:lnTo>
                    <a:pt x="234409" y="292787"/>
                  </a:lnTo>
                  <a:lnTo>
                    <a:pt x="199210" y="288246"/>
                  </a:lnTo>
                  <a:lnTo>
                    <a:pt x="163646" y="286460"/>
                  </a:lnTo>
                  <a:lnTo>
                    <a:pt x="127973" y="285931"/>
                  </a:lnTo>
                  <a:lnTo>
                    <a:pt x="93260" y="284781"/>
                  </a:lnTo>
                  <a:lnTo>
                    <a:pt x="54361" y="276007"/>
                  </a:lnTo>
                  <a:lnTo>
                    <a:pt x="12009" y="256649"/>
                  </a:lnTo>
                  <a:lnTo>
                    <a:pt x="0" y="249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9"/>
            <p:cNvSpPr/>
            <p:nvPr/>
          </p:nvSpPr>
          <p:spPr>
            <a:xfrm>
              <a:off x="7412913" y="3723680"/>
              <a:ext cx="16588" cy="241102"/>
            </a:xfrm>
            <a:custGeom>
              <a:avLst/>
              <a:gdLst/>
              <a:ahLst/>
              <a:cxnLst/>
              <a:rect l="0" t="0" r="0" b="0"/>
              <a:pathLst>
                <a:path w="16588" h="241102">
                  <a:moveTo>
                    <a:pt x="7657" y="0"/>
                  </a:moveTo>
                  <a:lnTo>
                    <a:pt x="12398" y="4740"/>
                  </a:lnTo>
                  <a:lnTo>
                    <a:pt x="14725" y="12359"/>
                  </a:lnTo>
                  <a:lnTo>
                    <a:pt x="16220" y="33419"/>
                  </a:lnTo>
                  <a:lnTo>
                    <a:pt x="8867" y="76208"/>
                  </a:lnTo>
                  <a:lnTo>
                    <a:pt x="5171" y="116714"/>
                  </a:lnTo>
                  <a:lnTo>
                    <a:pt x="0" y="151928"/>
                  </a:lnTo>
                  <a:lnTo>
                    <a:pt x="6528" y="192964"/>
                  </a:lnTo>
                  <a:lnTo>
                    <a:pt x="16322" y="236775"/>
                  </a:lnTo>
                  <a:lnTo>
                    <a:pt x="16587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0"/>
            <p:cNvSpPr/>
            <p:nvPr/>
          </p:nvSpPr>
          <p:spPr>
            <a:xfrm>
              <a:off x="7286625" y="3795117"/>
              <a:ext cx="426656" cy="169665"/>
            </a:xfrm>
            <a:custGeom>
              <a:avLst/>
              <a:gdLst/>
              <a:ahLst/>
              <a:cxnLst/>
              <a:rect l="0" t="0" r="0" b="0"/>
              <a:pathLst>
                <a:path w="426656" h="169665">
                  <a:moveTo>
                    <a:pt x="0" y="26789"/>
                  </a:moveTo>
                  <a:lnTo>
                    <a:pt x="8122" y="19660"/>
                  </a:lnTo>
                  <a:lnTo>
                    <a:pt x="17169" y="14361"/>
                  </a:lnTo>
                  <a:lnTo>
                    <a:pt x="59954" y="6999"/>
                  </a:lnTo>
                  <a:lnTo>
                    <a:pt x="97470" y="2074"/>
                  </a:lnTo>
                  <a:lnTo>
                    <a:pt x="136367" y="615"/>
                  </a:lnTo>
                  <a:lnTo>
                    <a:pt x="176665" y="182"/>
                  </a:lnTo>
                  <a:lnTo>
                    <a:pt x="216387" y="54"/>
                  </a:lnTo>
                  <a:lnTo>
                    <a:pt x="259576" y="16"/>
                  </a:lnTo>
                  <a:lnTo>
                    <a:pt x="301146" y="5"/>
                  </a:lnTo>
                  <a:lnTo>
                    <a:pt x="335952" y="2"/>
                  </a:lnTo>
                  <a:lnTo>
                    <a:pt x="374380" y="1"/>
                  </a:lnTo>
                  <a:lnTo>
                    <a:pt x="411397" y="0"/>
                  </a:lnTo>
                  <a:lnTo>
                    <a:pt x="418653" y="2646"/>
                  </a:lnTo>
                  <a:lnTo>
                    <a:pt x="426655" y="7689"/>
                  </a:lnTo>
                  <a:lnTo>
                    <a:pt x="426320" y="8102"/>
                  </a:lnTo>
                  <a:lnTo>
                    <a:pt x="423301" y="8562"/>
                  </a:lnTo>
                  <a:lnTo>
                    <a:pt x="418652" y="6121"/>
                  </a:lnTo>
                  <a:lnTo>
                    <a:pt x="413279" y="2720"/>
                  </a:lnTo>
                  <a:lnTo>
                    <a:pt x="401744" y="537"/>
                  </a:lnTo>
                  <a:lnTo>
                    <a:pt x="398797" y="358"/>
                  </a:lnTo>
                  <a:lnTo>
                    <a:pt x="356953" y="8392"/>
                  </a:lnTo>
                  <a:lnTo>
                    <a:pt x="345177" y="9683"/>
                  </a:lnTo>
                  <a:lnTo>
                    <a:pt x="328383" y="15988"/>
                  </a:lnTo>
                  <a:lnTo>
                    <a:pt x="293098" y="38739"/>
                  </a:lnTo>
                  <a:lnTo>
                    <a:pt x="273966" y="64247"/>
                  </a:lnTo>
                  <a:lnTo>
                    <a:pt x="270591" y="73534"/>
                  </a:lnTo>
                  <a:lnTo>
                    <a:pt x="260360" y="108492"/>
                  </a:lnTo>
                  <a:lnTo>
                    <a:pt x="260886" y="112015"/>
                  </a:lnTo>
                  <a:lnTo>
                    <a:pt x="266212" y="127446"/>
                  </a:lnTo>
                  <a:lnTo>
                    <a:pt x="266772" y="132589"/>
                  </a:lnTo>
                  <a:lnTo>
                    <a:pt x="268137" y="136018"/>
                  </a:lnTo>
                  <a:lnTo>
                    <a:pt x="270039" y="138303"/>
                  </a:lnTo>
                  <a:lnTo>
                    <a:pt x="300881" y="156936"/>
                  </a:lnTo>
                  <a:lnTo>
                    <a:pt x="310997" y="159046"/>
                  </a:lnTo>
                  <a:lnTo>
                    <a:pt x="322105" y="157339"/>
                  </a:lnTo>
                  <a:lnTo>
                    <a:pt x="355489" y="147388"/>
                  </a:lnTo>
                  <a:lnTo>
                    <a:pt x="364040" y="139589"/>
                  </a:lnTo>
                  <a:lnTo>
                    <a:pt x="394520" y="101011"/>
                  </a:lnTo>
                  <a:lnTo>
                    <a:pt x="407544" y="59520"/>
                  </a:lnTo>
                  <a:lnTo>
                    <a:pt x="410804" y="42661"/>
                  </a:lnTo>
                  <a:lnTo>
                    <a:pt x="416620" y="29949"/>
                  </a:lnTo>
                  <a:lnTo>
                    <a:pt x="418329" y="19594"/>
                  </a:lnTo>
                  <a:lnTo>
                    <a:pt x="417792" y="16040"/>
                  </a:lnTo>
                  <a:lnTo>
                    <a:pt x="416441" y="13670"/>
                  </a:lnTo>
                  <a:lnTo>
                    <a:pt x="414550" y="12090"/>
                  </a:lnTo>
                  <a:lnTo>
                    <a:pt x="412448" y="7688"/>
                  </a:lnTo>
                  <a:lnTo>
                    <a:pt x="411887" y="5126"/>
                  </a:lnTo>
                  <a:lnTo>
                    <a:pt x="410521" y="3417"/>
                  </a:lnTo>
                  <a:lnTo>
                    <a:pt x="406358" y="1519"/>
                  </a:lnTo>
                  <a:lnTo>
                    <a:pt x="398435" y="450"/>
                  </a:lnTo>
                  <a:lnTo>
                    <a:pt x="396592" y="1292"/>
                  </a:lnTo>
                  <a:lnTo>
                    <a:pt x="395363" y="2846"/>
                  </a:lnTo>
                  <a:lnTo>
                    <a:pt x="393006" y="7218"/>
                  </a:lnTo>
                  <a:lnTo>
                    <a:pt x="387093" y="15258"/>
                  </a:lnTo>
                  <a:lnTo>
                    <a:pt x="384900" y="23924"/>
                  </a:lnTo>
                  <a:lnTo>
                    <a:pt x="384012" y="67747"/>
                  </a:lnTo>
                  <a:lnTo>
                    <a:pt x="384970" y="109099"/>
                  </a:lnTo>
                  <a:lnTo>
                    <a:pt x="391044" y="126870"/>
                  </a:lnTo>
                  <a:lnTo>
                    <a:pt x="393071" y="136754"/>
                  </a:lnTo>
                  <a:lnTo>
                    <a:pt x="399790" y="147897"/>
                  </a:lnTo>
                  <a:lnTo>
                    <a:pt x="419695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"/>
            <p:cNvSpPr/>
            <p:nvPr/>
          </p:nvSpPr>
          <p:spPr>
            <a:xfrm>
              <a:off x="7764969" y="3779067"/>
              <a:ext cx="477024" cy="371537"/>
            </a:xfrm>
            <a:custGeom>
              <a:avLst/>
              <a:gdLst/>
              <a:ahLst/>
              <a:cxnLst/>
              <a:rect l="0" t="0" r="0" b="0"/>
              <a:pathLst>
                <a:path w="477024" h="371537">
                  <a:moveTo>
                    <a:pt x="182453" y="51769"/>
                  </a:moveTo>
                  <a:lnTo>
                    <a:pt x="177712" y="51769"/>
                  </a:lnTo>
                  <a:lnTo>
                    <a:pt x="176316" y="50777"/>
                  </a:lnTo>
                  <a:lnTo>
                    <a:pt x="175385" y="49123"/>
                  </a:lnTo>
                  <a:lnTo>
                    <a:pt x="174763" y="47029"/>
                  </a:lnTo>
                  <a:lnTo>
                    <a:pt x="173358" y="45632"/>
                  </a:lnTo>
                  <a:lnTo>
                    <a:pt x="163973" y="40745"/>
                  </a:lnTo>
                  <a:lnTo>
                    <a:pt x="161204" y="38467"/>
                  </a:lnTo>
                  <a:lnTo>
                    <a:pt x="152835" y="35935"/>
                  </a:lnTo>
                  <a:lnTo>
                    <a:pt x="126552" y="34310"/>
                  </a:lnTo>
                  <a:lnTo>
                    <a:pt x="82781" y="46374"/>
                  </a:lnTo>
                  <a:lnTo>
                    <a:pt x="55351" y="64961"/>
                  </a:lnTo>
                  <a:lnTo>
                    <a:pt x="15488" y="105422"/>
                  </a:lnTo>
                  <a:lnTo>
                    <a:pt x="9028" y="117287"/>
                  </a:lnTo>
                  <a:lnTo>
                    <a:pt x="4881" y="141072"/>
                  </a:lnTo>
                  <a:lnTo>
                    <a:pt x="5305" y="151983"/>
                  </a:lnTo>
                  <a:lnTo>
                    <a:pt x="8801" y="160139"/>
                  </a:lnTo>
                  <a:lnTo>
                    <a:pt x="16348" y="170309"/>
                  </a:lnTo>
                  <a:lnTo>
                    <a:pt x="29608" y="179606"/>
                  </a:lnTo>
                  <a:lnTo>
                    <a:pt x="46105" y="183904"/>
                  </a:lnTo>
                  <a:lnTo>
                    <a:pt x="75594" y="184365"/>
                  </a:lnTo>
                  <a:lnTo>
                    <a:pt x="119893" y="170452"/>
                  </a:lnTo>
                  <a:lnTo>
                    <a:pt x="152289" y="155899"/>
                  </a:lnTo>
                  <a:lnTo>
                    <a:pt x="161771" y="147327"/>
                  </a:lnTo>
                  <a:lnTo>
                    <a:pt x="185264" y="112908"/>
                  </a:lnTo>
                  <a:lnTo>
                    <a:pt x="188663" y="103416"/>
                  </a:lnTo>
                  <a:lnTo>
                    <a:pt x="191369" y="71060"/>
                  </a:lnTo>
                  <a:lnTo>
                    <a:pt x="191378" y="74793"/>
                  </a:lnTo>
                  <a:lnTo>
                    <a:pt x="190387" y="76048"/>
                  </a:lnTo>
                  <a:lnTo>
                    <a:pt x="186640" y="77443"/>
                  </a:lnTo>
                  <a:lnTo>
                    <a:pt x="185245" y="79799"/>
                  </a:lnTo>
                  <a:lnTo>
                    <a:pt x="182820" y="98577"/>
                  </a:lnTo>
                  <a:lnTo>
                    <a:pt x="182485" y="137299"/>
                  </a:lnTo>
                  <a:lnTo>
                    <a:pt x="182457" y="177464"/>
                  </a:lnTo>
                  <a:lnTo>
                    <a:pt x="182454" y="221523"/>
                  </a:lnTo>
                  <a:lnTo>
                    <a:pt x="182453" y="261353"/>
                  </a:lnTo>
                  <a:lnTo>
                    <a:pt x="181461" y="292708"/>
                  </a:lnTo>
                  <a:lnTo>
                    <a:pt x="167007" y="337335"/>
                  </a:lnTo>
                  <a:lnTo>
                    <a:pt x="166203" y="343350"/>
                  </a:lnTo>
                  <a:lnTo>
                    <a:pt x="164674" y="347359"/>
                  </a:lnTo>
                  <a:lnTo>
                    <a:pt x="162662" y="350032"/>
                  </a:lnTo>
                  <a:lnTo>
                    <a:pt x="131216" y="367494"/>
                  </a:lnTo>
                  <a:lnTo>
                    <a:pt x="113804" y="371536"/>
                  </a:lnTo>
                  <a:lnTo>
                    <a:pt x="102001" y="369835"/>
                  </a:lnTo>
                  <a:lnTo>
                    <a:pt x="59291" y="355079"/>
                  </a:lnTo>
                  <a:lnTo>
                    <a:pt x="33991" y="343413"/>
                  </a:lnTo>
                  <a:lnTo>
                    <a:pt x="24528" y="334847"/>
                  </a:lnTo>
                  <a:lnTo>
                    <a:pt x="1047" y="303379"/>
                  </a:lnTo>
                  <a:lnTo>
                    <a:pt x="0" y="298884"/>
                  </a:lnTo>
                  <a:lnTo>
                    <a:pt x="294" y="294895"/>
                  </a:lnTo>
                  <a:lnTo>
                    <a:pt x="7895" y="276624"/>
                  </a:lnTo>
                  <a:lnTo>
                    <a:pt x="20819" y="259724"/>
                  </a:lnTo>
                  <a:lnTo>
                    <a:pt x="50094" y="237228"/>
                  </a:lnTo>
                  <a:lnTo>
                    <a:pt x="87186" y="219556"/>
                  </a:lnTo>
                  <a:lnTo>
                    <a:pt x="120822" y="205663"/>
                  </a:lnTo>
                  <a:lnTo>
                    <a:pt x="158569" y="195263"/>
                  </a:lnTo>
                  <a:lnTo>
                    <a:pt x="198528" y="185898"/>
                  </a:lnTo>
                  <a:lnTo>
                    <a:pt x="235502" y="179485"/>
                  </a:lnTo>
                  <a:lnTo>
                    <a:pt x="278811" y="172577"/>
                  </a:lnTo>
                  <a:lnTo>
                    <a:pt x="316029" y="162651"/>
                  </a:lnTo>
                  <a:lnTo>
                    <a:pt x="356258" y="159416"/>
                  </a:lnTo>
                  <a:lnTo>
                    <a:pt x="387836" y="158925"/>
                  </a:lnTo>
                  <a:lnTo>
                    <a:pt x="387836" y="115370"/>
                  </a:lnTo>
                  <a:lnTo>
                    <a:pt x="386844" y="99206"/>
                  </a:lnTo>
                  <a:lnTo>
                    <a:pt x="374533" y="54622"/>
                  </a:lnTo>
                  <a:lnTo>
                    <a:pt x="367931" y="27609"/>
                  </a:lnTo>
                  <a:lnTo>
                    <a:pt x="357667" y="13593"/>
                  </a:lnTo>
                  <a:lnTo>
                    <a:pt x="344280" y="4298"/>
                  </a:lnTo>
                  <a:lnTo>
                    <a:pt x="332487" y="0"/>
                  </a:lnTo>
                  <a:lnTo>
                    <a:pt x="329108" y="389"/>
                  </a:lnTo>
                  <a:lnTo>
                    <a:pt x="304379" y="13528"/>
                  </a:lnTo>
                  <a:lnTo>
                    <a:pt x="292442" y="24123"/>
                  </a:lnTo>
                  <a:lnTo>
                    <a:pt x="265707" y="63208"/>
                  </a:lnTo>
                  <a:lnTo>
                    <a:pt x="247000" y="90041"/>
                  </a:lnTo>
                  <a:lnTo>
                    <a:pt x="240907" y="106482"/>
                  </a:lnTo>
                  <a:lnTo>
                    <a:pt x="236673" y="150145"/>
                  </a:lnTo>
                  <a:lnTo>
                    <a:pt x="237150" y="178615"/>
                  </a:lnTo>
                  <a:lnTo>
                    <a:pt x="248477" y="209376"/>
                  </a:lnTo>
                  <a:lnTo>
                    <a:pt x="278273" y="245232"/>
                  </a:lnTo>
                  <a:lnTo>
                    <a:pt x="321160" y="268534"/>
                  </a:lnTo>
                  <a:lnTo>
                    <a:pt x="365653" y="279183"/>
                  </a:lnTo>
                  <a:lnTo>
                    <a:pt x="407341" y="283523"/>
                  </a:lnTo>
                  <a:lnTo>
                    <a:pt x="449392" y="283925"/>
                  </a:lnTo>
                  <a:lnTo>
                    <a:pt x="457321" y="283938"/>
                  </a:lnTo>
                  <a:lnTo>
                    <a:pt x="468203" y="275011"/>
                  </a:lnTo>
                  <a:lnTo>
                    <a:pt x="468203" y="283931"/>
                  </a:lnTo>
                  <a:lnTo>
                    <a:pt x="477023" y="283941"/>
                  </a:lnTo>
                  <a:lnTo>
                    <a:pt x="468311" y="283941"/>
                  </a:lnTo>
                  <a:lnTo>
                    <a:pt x="468203" y="275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0"/>
          <p:cNvGrpSpPr/>
          <p:nvPr/>
        </p:nvGrpSpPr>
        <p:grpSpPr>
          <a:xfrm>
            <a:off x="1000125" y="4402336"/>
            <a:ext cx="1927036" cy="454860"/>
            <a:chOff x="1000125" y="4402336"/>
            <a:chExt cx="1927036" cy="454860"/>
          </a:xfrm>
        </p:grpSpPr>
        <p:sp>
          <p:nvSpPr>
            <p:cNvPr id="35" name="SMARTInkShape-62"/>
            <p:cNvSpPr/>
            <p:nvPr/>
          </p:nvSpPr>
          <p:spPr>
            <a:xfrm>
              <a:off x="1000125" y="4402340"/>
              <a:ext cx="232173" cy="169660"/>
            </a:xfrm>
            <a:custGeom>
              <a:avLst/>
              <a:gdLst/>
              <a:ahLst/>
              <a:cxnLst/>
              <a:rect l="0" t="0" r="0" b="0"/>
              <a:pathLst>
                <a:path w="232173" h="169660">
                  <a:moveTo>
                    <a:pt x="232172" y="8926"/>
                  </a:moveTo>
                  <a:lnTo>
                    <a:pt x="227431" y="8926"/>
                  </a:lnTo>
                  <a:lnTo>
                    <a:pt x="226035" y="7933"/>
                  </a:lnTo>
                  <a:lnTo>
                    <a:pt x="225104" y="6280"/>
                  </a:lnTo>
                  <a:lnTo>
                    <a:pt x="224483" y="4185"/>
                  </a:lnTo>
                  <a:lnTo>
                    <a:pt x="222085" y="2789"/>
                  </a:lnTo>
                  <a:lnTo>
                    <a:pt x="199981" y="241"/>
                  </a:lnTo>
                  <a:lnTo>
                    <a:pt x="158650" y="0"/>
                  </a:lnTo>
                  <a:lnTo>
                    <a:pt x="131686" y="989"/>
                  </a:lnTo>
                  <a:lnTo>
                    <a:pt x="97659" y="15442"/>
                  </a:lnTo>
                  <a:lnTo>
                    <a:pt x="80199" y="19786"/>
                  </a:lnTo>
                  <a:lnTo>
                    <a:pt x="55855" y="26375"/>
                  </a:lnTo>
                  <a:lnTo>
                    <a:pt x="55096" y="27504"/>
                  </a:lnTo>
                  <a:lnTo>
                    <a:pt x="54253" y="31404"/>
                  </a:lnTo>
                  <a:lnTo>
                    <a:pt x="55020" y="32841"/>
                  </a:lnTo>
                  <a:lnTo>
                    <a:pt x="56524" y="33799"/>
                  </a:lnTo>
                  <a:lnTo>
                    <a:pt x="63381" y="35147"/>
                  </a:lnTo>
                  <a:lnTo>
                    <a:pt x="84635" y="36632"/>
                  </a:lnTo>
                  <a:lnTo>
                    <a:pt x="125091" y="53802"/>
                  </a:lnTo>
                  <a:lnTo>
                    <a:pt x="159003" y="74423"/>
                  </a:lnTo>
                  <a:lnTo>
                    <a:pt x="164926" y="80369"/>
                  </a:lnTo>
                  <a:lnTo>
                    <a:pt x="173469" y="92271"/>
                  </a:lnTo>
                  <a:lnTo>
                    <a:pt x="183718" y="104176"/>
                  </a:lnTo>
                  <a:lnTo>
                    <a:pt x="186396" y="113105"/>
                  </a:lnTo>
                  <a:lnTo>
                    <a:pt x="187375" y="127988"/>
                  </a:lnTo>
                  <a:lnTo>
                    <a:pt x="184812" y="133941"/>
                  </a:lnTo>
                  <a:lnTo>
                    <a:pt x="166529" y="154777"/>
                  </a:lnTo>
                  <a:lnTo>
                    <a:pt x="158018" y="158085"/>
                  </a:lnTo>
                  <a:lnTo>
                    <a:pt x="114163" y="168264"/>
                  </a:lnTo>
                  <a:lnTo>
                    <a:pt x="74768" y="169538"/>
                  </a:lnTo>
                  <a:lnTo>
                    <a:pt x="33871" y="169655"/>
                  </a:lnTo>
                  <a:lnTo>
                    <a:pt x="16282" y="169659"/>
                  </a:lnTo>
                  <a:lnTo>
                    <a:pt x="13831" y="168667"/>
                  </a:lnTo>
                  <a:lnTo>
                    <a:pt x="12197" y="167014"/>
                  </a:lnTo>
                  <a:lnTo>
                    <a:pt x="11108" y="164919"/>
                  </a:lnTo>
                  <a:lnTo>
                    <a:pt x="9390" y="163523"/>
                  </a:lnTo>
                  <a:lnTo>
                    <a:pt x="0" y="160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3"/>
            <p:cNvSpPr/>
            <p:nvPr/>
          </p:nvSpPr>
          <p:spPr>
            <a:xfrm>
              <a:off x="1312664" y="4402336"/>
              <a:ext cx="8822" cy="214313"/>
            </a:xfrm>
            <a:custGeom>
              <a:avLst/>
              <a:gdLst/>
              <a:ahLst/>
              <a:cxnLst/>
              <a:rect l="0" t="0" r="0" b="0"/>
              <a:pathLst>
                <a:path w="8822" h="214313">
                  <a:moveTo>
                    <a:pt x="0" y="0"/>
                  </a:moveTo>
                  <a:lnTo>
                    <a:pt x="0" y="12429"/>
                  </a:lnTo>
                  <a:lnTo>
                    <a:pt x="2646" y="18091"/>
                  </a:lnTo>
                  <a:lnTo>
                    <a:pt x="4741" y="20991"/>
                  </a:lnTo>
                  <a:lnTo>
                    <a:pt x="7689" y="34552"/>
                  </a:lnTo>
                  <a:lnTo>
                    <a:pt x="8821" y="73360"/>
                  </a:lnTo>
                  <a:lnTo>
                    <a:pt x="6270" y="109272"/>
                  </a:lnTo>
                  <a:lnTo>
                    <a:pt x="550" y="151206"/>
                  </a:lnTo>
                  <a:lnTo>
                    <a:pt x="14" y="195654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4"/>
            <p:cNvSpPr/>
            <p:nvPr/>
          </p:nvSpPr>
          <p:spPr>
            <a:xfrm>
              <a:off x="1241227" y="4464844"/>
              <a:ext cx="214313" cy="17860"/>
            </a:xfrm>
            <a:custGeom>
              <a:avLst/>
              <a:gdLst/>
              <a:ahLst/>
              <a:cxnLst/>
              <a:rect l="0" t="0" r="0" b="0"/>
              <a:pathLst>
                <a:path w="214313" h="17860">
                  <a:moveTo>
                    <a:pt x="0" y="17859"/>
                  </a:moveTo>
                  <a:lnTo>
                    <a:pt x="7688" y="10170"/>
                  </a:lnTo>
                  <a:lnTo>
                    <a:pt x="48055" y="849"/>
                  </a:lnTo>
                  <a:lnTo>
                    <a:pt x="89322" y="50"/>
                  </a:lnTo>
                  <a:lnTo>
                    <a:pt x="127663" y="4"/>
                  </a:lnTo>
                  <a:lnTo>
                    <a:pt x="171758" y="1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5"/>
            <p:cNvSpPr/>
            <p:nvPr/>
          </p:nvSpPr>
          <p:spPr>
            <a:xfrm>
              <a:off x="1491304" y="4447385"/>
              <a:ext cx="169619" cy="160335"/>
            </a:xfrm>
            <a:custGeom>
              <a:avLst/>
              <a:gdLst/>
              <a:ahLst/>
              <a:cxnLst/>
              <a:rect l="0" t="0" r="0" b="0"/>
              <a:pathLst>
                <a:path w="169619" h="160335">
                  <a:moveTo>
                    <a:pt x="133899" y="17459"/>
                  </a:moveTo>
                  <a:lnTo>
                    <a:pt x="120597" y="17459"/>
                  </a:lnTo>
                  <a:lnTo>
                    <a:pt x="115419" y="14813"/>
                  </a:lnTo>
                  <a:lnTo>
                    <a:pt x="109811" y="11322"/>
                  </a:lnTo>
                  <a:lnTo>
                    <a:pt x="101075" y="8364"/>
                  </a:lnTo>
                  <a:lnTo>
                    <a:pt x="92203" y="2637"/>
                  </a:lnTo>
                  <a:lnTo>
                    <a:pt x="82298" y="499"/>
                  </a:lnTo>
                  <a:lnTo>
                    <a:pt x="72601" y="0"/>
                  </a:lnTo>
                  <a:lnTo>
                    <a:pt x="64322" y="2423"/>
                  </a:lnTo>
                  <a:lnTo>
                    <a:pt x="56343" y="5815"/>
                  </a:lnTo>
                  <a:lnTo>
                    <a:pt x="41687" y="8717"/>
                  </a:lnTo>
                  <a:lnTo>
                    <a:pt x="30620" y="15420"/>
                  </a:lnTo>
                  <a:lnTo>
                    <a:pt x="21056" y="24682"/>
                  </a:lnTo>
                  <a:lnTo>
                    <a:pt x="3946" y="50390"/>
                  </a:lnTo>
                  <a:lnTo>
                    <a:pt x="480" y="77407"/>
                  </a:lnTo>
                  <a:lnTo>
                    <a:pt x="0" y="105057"/>
                  </a:lnTo>
                  <a:lnTo>
                    <a:pt x="977" y="108600"/>
                  </a:lnTo>
                  <a:lnTo>
                    <a:pt x="2620" y="110961"/>
                  </a:lnTo>
                  <a:lnTo>
                    <a:pt x="28634" y="127838"/>
                  </a:lnTo>
                  <a:lnTo>
                    <a:pt x="37836" y="131008"/>
                  </a:lnTo>
                  <a:lnTo>
                    <a:pt x="43068" y="131853"/>
                  </a:lnTo>
                  <a:lnTo>
                    <a:pt x="54173" y="130147"/>
                  </a:lnTo>
                  <a:lnTo>
                    <a:pt x="98749" y="115045"/>
                  </a:lnTo>
                  <a:lnTo>
                    <a:pt x="109347" y="108456"/>
                  </a:lnTo>
                  <a:lnTo>
                    <a:pt x="142764" y="64127"/>
                  </a:lnTo>
                  <a:lnTo>
                    <a:pt x="158920" y="38442"/>
                  </a:lnTo>
                  <a:lnTo>
                    <a:pt x="160675" y="26522"/>
                  </a:lnTo>
                  <a:lnTo>
                    <a:pt x="155944" y="31168"/>
                  </a:lnTo>
                  <a:lnTo>
                    <a:pt x="153618" y="36120"/>
                  </a:lnTo>
                  <a:lnTo>
                    <a:pt x="143678" y="77164"/>
                  </a:lnTo>
                  <a:lnTo>
                    <a:pt x="142941" y="99453"/>
                  </a:lnTo>
                  <a:lnTo>
                    <a:pt x="151930" y="129662"/>
                  </a:lnTo>
                  <a:lnTo>
                    <a:pt x="167156" y="151351"/>
                  </a:lnTo>
                  <a:lnTo>
                    <a:pt x="169618" y="160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6"/>
            <p:cNvSpPr/>
            <p:nvPr/>
          </p:nvSpPr>
          <p:spPr>
            <a:xfrm>
              <a:off x="1759148" y="4457320"/>
              <a:ext cx="133835" cy="274889"/>
            </a:xfrm>
            <a:custGeom>
              <a:avLst/>
              <a:gdLst/>
              <a:ahLst/>
              <a:cxnLst/>
              <a:rect l="0" t="0" r="0" b="0"/>
              <a:pathLst>
                <a:path w="133835" h="274889">
                  <a:moveTo>
                    <a:pt x="80368" y="16453"/>
                  </a:moveTo>
                  <a:lnTo>
                    <a:pt x="67939" y="16453"/>
                  </a:lnTo>
                  <a:lnTo>
                    <a:pt x="62276" y="19099"/>
                  </a:lnTo>
                  <a:lnTo>
                    <a:pt x="56452" y="22590"/>
                  </a:lnTo>
                  <a:lnTo>
                    <a:pt x="32550" y="32267"/>
                  </a:lnTo>
                  <a:lnTo>
                    <a:pt x="5618" y="55527"/>
                  </a:lnTo>
                  <a:lnTo>
                    <a:pt x="2497" y="61270"/>
                  </a:lnTo>
                  <a:lnTo>
                    <a:pt x="329" y="76007"/>
                  </a:lnTo>
                  <a:lnTo>
                    <a:pt x="147" y="81948"/>
                  </a:lnTo>
                  <a:lnTo>
                    <a:pt x="2711" y="87895"/>
                  </a:lnTo>
                  <a:lnTo>
                    <a:pt x="7702" y="95057"/>
                  </a:lnTo>
                  <a:lnTo>
                    <a:pt x="21953" y="102609"/>
                  </a:lnTo>
                  <a:lnTo>
                    <a:pt x="38451" y="105337"/>
                  </a:lnTo>
                  <a:lnTo>
                    <a:pt x="47553" y="105628"/>
                  </a:lnTo>
                  <a:lnTo>
                    <a:pt x="61274" y="100973"/>
                  </a:lnTo>
                  <a:lnTo>
                    <a:pt x="79813" y="87654"/>
                  </a:lnTo>
                  <a:lnTo>
                    <a:pt x="86074" y="80840"/>
                  </a:lnTo>
                  <a:lnTo>
                    <a:pt x="104497" y="52718"/>
                  </a:lnTo>
                  <a:lnTo>
                    <a:pt x="115964" y="9399"/>
                  </a:lnTo>
                  <a:lnTo>
                    <a:pt x="116076" y="0"/>
                  </a:lnTo>
                  <a:lnTo>
                    <a:pt x="116086" y="42067"/>
                  </a:lnTo>
                  <a:lnTo>
                    <a:pt x="124189" y="82043"/>
                  </a:lnTo>
                  <a:lnTo>
                    <a:pt x="125763" y="99828"/>
                  </a:lnTo>
                  <a:lnTo>
                    <a:pt x="132672" y="134307"/>
                  </a:lnTo>
                  <a:lnTo>
                    <a:pt x="133834" y="173844"/>
                  </a:lnTo>
                  <a:lnTo>
                    <a:pt x="132947" y="215861"/>
                  </a:lnTo>
                  <a:lnTo>
                    <a:pt x="126815" y="232744"/>
                  </a:lnTo>
                  <a:lnTo>
                    <a:pt x="107088" y="257322"/>
                  </a:lnTo>
                  <a:lnTo>
                    <a:pt x="95237" y="269416"/>
                  </a:lnTo>
                  <a:lnTo>
                    <a:pt x="86645" y="272748"/>
                  </a:lnTo>
                  <a:lnTo>
                    <a:pt x="69701" y="274888"/>
                  </a:lnTo>
                  <a:lnTo>
                    <a:pt x="28402" y="262098"/>
                  </a:lnTo>
                  <a:lnTo>
                    <a:pt x="9534" y="248440"/>
                  </a:lnTo>
                  <a:lnTo>
                    <a:pt x="0" y="239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7"/>
            <p:cNvSpPr/>
            <p:nvPr/>
          </p:nvSpPr>
          <p:spPr>
            <a:xfrm>
              <a:off x="1946672" y="4420209"/>
              <a:ext cx="187401" cy="205370"/>
            </a:xfrm>
            <a:custGeom>
              <a:avLst/>
              <a:gdLst/>
              <a:ahLst/>
              <a:cxnLst/>
              <a:rect l="0" t="0" r="0" b="0"/>
              <a:pathLst>
                <a:path w="187401" h="205370">
                  <a:moveTo>
                    <a:pt x="0" y="133932"/>
                  </a:moveTo>
                  <a:lnTo>
                    <a:pt x="7688" y="126243"/>
                  </a:lnTo>
                  <a:lnTo>
                    <a:pt x="13302" y="125370"/>
                  </a:lnTo>
                  <a:lnTo>
                    <a:pt x="51018" y="124012"/>
                  </a:lnTo>
                  <a:lnTo>
                    <a:pt x="95154" y="110181"/>
                  </a:lnTo>
                  <a:lnTo>
                    <a:pt x="121116" y="106417"/>
                  </a:lnTo>
                  <a:lnTo>
                    <a:pt x="131687" y="101085"/>
                  </a:lnTo>
                  <a:lnTo>
                    <a:pt x="156906" y="97473"/>
                  </a:lnTo>
                  <a:lnTo>
                    <a:pt x="169496" y="91195"/>
                  </a:lnTo>
                  <a:lnTo>
                    <a:pt x="187400" y="89286"/>
                  </a:lnTo>
                  <a:lnTo>
                    <a:pt x="172700" y="73470"/>
                  </a:lnTo>
                  <a:lnTo>
                    <a:pt x="171013" y="68034"/>
                  </a:lnTo>
                  <a:lnTo>
                    <a:pt x="164972" y="62310"/>
                  </a:lnTo>
                  <a:lnTo>
                    <a:pt x="157657" y="56459"/>
                  </a:lnTo>
                  <a:lnTo>
                    <a:pt x="127623" y="17845"/>
                  </a:lnTo>
                  <a:lnTo>
                    <a:pt x="125182" y="11892"/>
                  </a:lnTo>
                  <a:lnTo>
                    <a:pt x="120790" y="5939"/>
                  </a:lnTo>
                  <a:lnTo>
                    <a:pt x="115531" y="2632"/>
                  </a:lnTo>
                  <a:lnTo>
                    <a:pt x="107267" y="335"/>
                  </a:lnTo>
                  <a:lnTo>
                    <a:pt x="93897" y="0"/>
                  </a:lnTo>
                  <a:lnTo>
                    <a:pt x="88695" y="2638"/>
                  </a:lnTo>
                  <a:lnTo>
                    <a:pt x="85919" y="4731"/>
                  </a:lnTo>
                  <a:lnTo>
                    <a:pt x="82835" y="9702"/>
                  </a:lnTo>
                  <a:lnTo>
                    <a:pt x="72361" y="47990"/>
                  </a:lnTo>
                  <a:lnTo>
                    <a:pt x="70719" y="65583"/>
                  </a:lnTo>
                  <a:lnTo>
                    <a:pt x="60430" y="109795"/>
                  </a:lnTo>
                  <a:lnTo>
                    <a:pt x="54180" y="148594"/>
                  </a:lnTo>
                  <a:lnTo>
                    <a:pt x="53697" y="167806"/>
                  </a:lnTo>
                  <a:lnTo>
                    <a:pt x="56277" y="176437"/>
                  </a:lnTo>
                  <a:lnTo>
                    <a:pt x="58354" y="180128"/>
                  </a:lnTo>
                  <a:lnTo>
                    <a:pt x="70758" y="190063"/>
                  </a:lnTo>
                  <a:lnTo>
                    <a:pt x="96028" y="202203"/>
                  </a:lnTo>
                  <a:lnTo>
                    <a:pt x="136855" y="205287"/>
                  </a:lnTo>
                  <a:lnTo>
                    <a:pt x="169664" y="205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8"/>
            <p:cNvSpPr/>
            <p:nvPr/>
          </p:nvSpPr>
          <p:spPr>
            <a:xfrm>
              <a:off x="2116461" y="4607728"/>
              <a:ext cx="124892" cy="142867"/>
            </a:xfrm>
            <a:custGeom>
              <a:avLst/>
              <a:gdLst/>
              <a:ahLst/>
              <a:cxnLst/>
              <a:rect l="0" t="0" r="0" b="0"/>
              <a:pathLst>
                <a:path w="124892" h="142867">
                  <a:moveTo>
                    <a:pt x="107031" y="8920"/>
                  </a:moveTo>
                  <a:lnTo>
                    <a:pt x="99343" y="8920"/>
                  </a:lnTo>
                  <a:lnTo>
                    <a:pt x="90522" y="1232"/>
                  </a:lnTo>
                  <a:lnTo>
                    <a:pt x="81602" y="99"/>
                  </a:lnTo>
                  <a:lnTo>
                    <a:pt x="67933" y="0"/>
                  </a:lnTo>
                  <a:lnTo>
                    <a:pt x="62203" y="2641"/>
                  </a:lnTo>
                  <a:lnTo>
                    <a:pt x="23502" y="33756"/>
                  </a:lnTo>
                  <a:lnTo>
                    <a:pt x="15998" y="43440"/>
                  </a:lnTo>
                  <a:lnTo>
                    <a:pt x="12002" y="54359"/>
                  </a:lnTo>
                  <a:lnTo>
                    <a:pt x="9233" y="64834"/>
                  </a:lnTo>
                  <a:lnTo>
                    <a:pt x="3089" y="77302"/>
                  </a:lnTo>
                  <a:lnTo>
                    <a:pt x="0" y="109714"/>
                  </a:lnTo>
                  <a:lnTo>
                    <a:pt x="2577" y="115895"/>
                  </a:lnTo>
                  <a:lnTo>
                    <a:pt x="12315" y="127947"/>
                  </a:lnTo>
                  <a:lnTo>
                    <a:pt x="20617" y="131274"/>
                  </a:lnTo>
                  <a:lnTo>
                    <a:pt x="63009" y="140935"/>
                  </a:lnTo>
                  <a:lnTo>
                    <a:pt x="104953" y="142815"/>
                  </a:lnTo>
                  <a:lnTo>
                    <a:pt x="124891" y="142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9"/>
            <p:cNvSpPr/>
            <p:nvPr/>
          </p:nvSpPr>
          <p:spPr>
            <a:xfrm>
              <a:off x="2330648" y="4554141"/>
              <a:ext cx="44650" cy="205383"/>
            </a:xfrm>
            <a:custGeom>
              <a:avLst/>
              <a:gdLst/>
              <a:ahLst/>
              <a:cxnLst/>
              <a:rect l="0" t="0" r="0" b="0"/>
              <a:pathLst>
                <a:path w="44650" h="205383">
                  <a:moveTo>
                    <a:pt x="44649" y="0"/>
                  </a:moveTo>
                  <a:lnTo>
                    <a:pt x="37581" y="16781"/>
                  </a:lnTo>
                  <a:lnTo>
                    <a:pt x="31088" y="55801"/>
                  </a:lnTo>
                  <a:lnTo>
                    <a:pt x="27167" y="94922"/>
                  </a:lnTo>
                  <a:lnTo>
                    <a:pt x="17717" y="136902"/>
                  </a:lnTo>
                  <a:lnTo>
                    <a:pt x="9832" y="166502"/>
                  </a:lnTo>
                  <a:lnTo>
                    <a:pt x="9049" y="184363"/>
                  </a:lnTo>
                  <a:lnTo>
                    <a:pt x="1878" y="196821"/>
                  </a:lnTo>
                  <a:lnTo>
                    <a:pt x="0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"/>
            <p:cNvSpPr/>
            <p:nvPr/>
          </p:nvSpPr>
          <p:spPr>
            <a:xfrm>
              <a:off x="2420323" y="4634508"/>
              <a:ext cx="26412" cy="133946"/>
            </a:xfrm>
            <a:custGeom>
              <a:avLst/>
              <a:gdLst/>
              <a:ahLst/>
              <a:cxnLst/>
              <a:rect l="0" t="0" r="0" b="0"/>
              <a:pathLst>
                <a:path w="26412" h="133946">
                  <a:moveTo>
                    <a:pt x="26411" y="0"/>
                  </a:moveTo>
                  <a:lnTo>
                    <a:pt x="26411" y="4740"/>
                  </a:lnTo>
                  <a:lnTo>
                    <a:pt x="23766" y="9714"/>
                  </a:lnTo>
                  <a:lnTo>
                    <a:pt x="21671" y="12429"/>
                  </a:lnTo>
                  <a:lnTo>
                    <a:pt x="19344" y="20737"/>
                  </a:lnTo>
                  <a:lnTo>
                    <a:pt x="14999" y="53830"/>
                  </a:lnTo>
                  <a:lnTo>
                    <a:pt x="10462" y="71512"/>
                  </a:lnTo>
                  <a:lnTo>
                    <a:pt x="7811" y="100221"/>
                  </a:lnTo>
                  <a:lnTo>
                    <a:pt x="897" y="118541"/>
                  </a:lnTo>
                  <a:lnTo>
                    <a:pt x="0" y="127838"/>
                  </a:lnTo>
                  <a:lnTo>
                    <a:pt x="866" y="129874"/>
                  </a:lnTo>
                  <a:lnTo>
                    <a:pt x="2436" y="131231"/>
                  </a:lnTo>
                  <a:lnTo>
                    <a:pt x="8552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1"/>
            <p:cNvSpPr/>
            <p:nvPr/>
          </p:nvSpPr>
          <p:spPr>
            <a:xfrm>
              <a:off x="2536031" y="4563154"/>
              <a:ext cx="151650" cy="294042"/>
            </a:xfrm>
            <a:custGeom>
              <a:avLst/>
              <a:gdLst/>
              <a:ahLst/>
              <a:cxnLst/>
              <a:rect l="0" t="0" r="0" b="0"/>
              <a:pathLst>
                <a:path w="151650" h="294042">
                  <a:moveTo>
                    <a:pt x="17860" y="232088"/>
                  </a:moveTo>
                  <a:lnTo>
                    <a:pt x="17860" y="274895"/>
                  </a:lnTo>
                  <a:lnTo>
                    <a:pt x="17860" y="294041"/>
                  </a:lnTo>
                  <a:lnTo>
                    <a:pt x="16867" y="271644"/>
                  </a:lnTo>
                  <a:lnTo>
                    <a:pt x="10171" y="243716"/>
                  </a:lnTo>
                  <a:lnTo>
                    <a:pt x="9093" y="204479"/>
                  </a:lnTo>
                  <a:lnTo>
                    <a:pt x="11624" y="178267"/>
                  </a:lnTo>
                  <a:lnTo>
                    <a:pt x="18031" y="133830"/>
                  </a:lnTo>
                  <a:lnTo>
                    <a:pt x="30180" y="89209"/>
                  </a:lnTo>
                  <a:lnTo>
                    <a:pt x="44703" y="47210"/>
                  </a:lnTo>
                  <a:lnTo>
                    <a:pt x="65488" y="10736"/>
                  </a:lnTo>
                  <a:lnTo>
                    <a:pt x="69456" y="7129"/>
                  </a:lnTo>
                  <a:lnTo>
                    <a:pt x="79155" y="3122"/>
                  </a:lnTo>
                  <a:lnTo>
                    <a:pt x="114061" y="41"/>
                  </a:lnTo>
                  <a:lnTo>
                    <a:pt x="117713" y="0"/>
                  </a:lnTo>
                  <a:lnTo>
                    <a:pt x="124416" y="2599"/>
                  </a:lnTo>
                  <a:lnTo>
                    <a:pt x="136804" y="12352"/>
                  </a:lnTo>
                  <a:lnTo>
                    <a:pt x="145817" y="25650"/>
                  </a:lnTo>
                  <a:lnTo>
                    <a:pt x="150031" y="37417"/>
                  </a:lnTo>
                  <a:lnTo>
                    <a:pt x="151649" y="68795"/>
                  </a:lnTo>
                  <a:lnTo>
                    <a:pt x="149090" y="77824"/>
                  </a:lnTo>
                  <a:lnTo>
                    <a:pt x="127887" y="112102"/>
                  </a:lnTo>
                  <a:lnTo>
                    <a:pt x="118039" y="121682"/>
                  </a:lnTo>
                  <a:lnTo>
                    <a:pt x="92106" y="138799"/>
                  </a:lnTo>
                  <a:lnTo>
                    <a:pt x="47727" y="150790"/>
                  </a:lnTo>
                  <a:lnTo>
                    <a:pt x="15294" y="151685"/>
                  </a:lnTo>
                  <a:lnTo>
                    <a:pt x="9112" y="149059"/>
                  </a:lnTo>
                  <a:lnTo>
                    <a:pt x="0" y="142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2"/>
            <p:cNvSpPr/>
            <p:nvPr/>
          </p:nvSpPr>
          <p:spPr>
            <a:xfrm>
              <a:off x="2705695" y="4536281"/>
              <a:ext cx="221466" cy="223233"/>
            </a:xfrm>
            <a:custGeom>
              <a:avLst/>
              <a:gdLst/>
              <a:ahLst/>
              <a:cxnLst/>
              <a:rect l="0" t="0" r="0" b="0"/>
              <a:pathLst>
                <a:path w="221466" h="223233">
                  <a:moveTo>
                    <a:pt x="151805" y="0"/>
                  </a:moveTo>
                  <a:lnTo>
                    <a:pt x="147065" y="0"/>
                  </a:lnTo>
                  <a:lnTo>
                    <a:pt x="142091" y="2646"/>
                  </a:lnTo>
                  <a:lnTo>
                    <a:pt x="97975" y="26858"/>
                  </a:lnTo>
                  <a:lnTo>
                    <a:pt x="55666" y="50934"/>
                  </a:lnTo>
                  <a:lnTo>
                    <a:pt x="48553" y="53395"/>
                  </a:lnTo>
                  <a:lnTo>
                    <a:pt x="37605" y="61112"/>
                  </a:lnTo>
                  <a:lnTo>
                    <a:pt x="36557" y="64534"/>
                  </a:lnTo>
                  <a:lnTo>
                    <a:pt x="36278" y="66835"/>
                  </a:lnTo>
                  <a:lnTo>
                    <a:pt x="37084" y="68369"/>
                  </a:lnTo>
                  <a:lnTo>
                    <a:pt x="38613" y="69392"/>
                  </a:lnTo>
                  <a:lnTo>
                    <a:pt x="40625" y="70074"/>
                  </a:lnTo>
                  <a:lnTo>
                    <a:pt x="41966" y="71521"/>
                  </a:lnTo>
                  <a:lnTo>
                    <a:pt x="43457" y="75774"/>
                  </a:lnTo>
                  <a:lnTo>
                    <a:pt x="44846" y="77305"/>
                  </a:lnTo>
                  <a:lnTo>
                    <a:pt x="75673" y="94527"/>
                  </a:lnTo>
                  <a:lnTo>
                    <a:pt x="116160" y="107724"/>
                  </a:lnTo>
                  <a:lnTo>
                    <a:pt x="128025" y="112369"/>
                  </a:lnTo>
                  <a:lnTo>
                    <a:pt x="169666" y="125582"/>
                  </a:lnTo>
                  <a:lnTo>
                    <a:pt x="188737" y="137034"/>
                  </a:lnTo>
                  <a:lnTo>
                    <a:pt x="217243" y="163714"/>
                  </a:lnTo>
                  <a:lnTo>
                    <a:pt x="220576" y="169666"/>
                  </a:lnTo>
                  <a:lnTo>
                    <a:pt x="221465" y="172642"/>
                  </a:lnTo>
                  <a:lnTo>
                    <a:pt x="221065" y="175618"/>
                  </a:lnTo>
                  <a:lnTo>
                    <a:pt x="212149" y="196453"/>
                  </a:lnTo>
                  <a:lnTo>
                    <a:pt x="201979" y="208360"/>
                  </a:lnTo>
                  <a:lnTo>
                    <a:pt x="193618" y="211667"/>
                  </a:lnTo>
                  <a:lnTo>
                    <a:pt x="154616" y="221846"/>
                  </a:lnTo>
                  <a:lnTo>
                    <a:pt x="111360" y="223120"/>
                  </a:lnTo>
                  <a:lnTo>
                    <a:pt x="66834" y="223232"/>
                  </a:lnTo>
                  <a:lnTo>
                    <a:pt x="24884" y="222249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1"/>
          <p:cNvGrpSpPr/>
          <p:nvPr/>
        </p:nvGrpSpPr>
        <p:grpSpPr>
          <a:xfrm>
            <a:off x="6921491" y="4404100"/>
            <a:ext cx="2159469" cy="873187"/>
            <a:chOff x="6921491" y="4404100"/>
            <a:chExt cx="2159469" cy="873187"/>
          </a:xfrm>
        </p:grpSpPr>
        <p:sp>
          <p:nvSpPr>
            <p:cNvPr id="47" name="SMARTInkShape-73"/>
            <p:cNvSpPr/>
            <p:nvPr/>
          </p:nvSpPr>
          <p:spPr>
            <a:xfrm>
              <a:off x="6921491" y="4404100"/>
              <a:ext cx="361262" cy="292870"/>
            </a:xfrm>
            <a:custGeom>
              <a:avLst/>
              <a:gdLst/>
              <a:ahLst/>
              <a:cxnLst/>
              <a:rect l="0" t="0" r="0" b="0"/>
              <a:pathLst>
                <a:path w="361262" h="292870">
                  <a:moveTo>
                    <a:pt x="195470" y="69673"/>
                  </a:moveTo>
                  <a:lnTo>
                    <a:pt x="195470" y="64933"/>
                  </a:lnTo>
                  <a:lnTo>
                    <a:pt x="192824" y="59960"/>
                  </a:lnTo>
                  <a:lnTo>
                    <a:pt x="189333" y="54442"/>
                  </a:lnTo>
                  <a:lnTo>
                    <a:pt x="187091" y="42815"/>
                  </a:lnTo>
                  <a:lnTo>
                    <a:pt x="186908" y="39862"/>
                  </a:lnTo>
                  <a:lnTo>
                    <a:pt x="184801" y="36901"/>
                  </a:lnTo>
                  <a:lnTo>
                    <a:pt x="147911" y="4189"/>
                  </a:lnTo>
                  <a:lnTo>
                    <a:pt x="139276" y="882"/>
                  </a:lnTo>
                  <a:lnTo>
                    <a:pt x="134195" y="0"/>
                  </a:lnTo>
                  <a:lnTo>
                    <a:pt x="125904" y="1665"/>
                  </a:lnTo>
                  <a:lnTo>
                    <a:pt x="117919" y="4721"/>
                  </a:lnTo>
                  <a:lnTo>
                    <a:pt x="107755" y="6079"/>
                  </a:lnTo>
                  <a:lnTo>
                    <a:pt x="96623" y="11974"/>
                  </a:lnTo>
                  <a:lnTo>
                    <a:pt x="58824" y="36239"/>
                  </a:lnTo>
                  <a:lnTo>
                    <a:pt x="44450" y="46876"/>
                  </a:lnTo>
                  <a:lnTo>
                    <a:pt x="18976" y="80501"/>
                  </a:lnTo>
                  <a:lnTo>
                    <a:pt x="6474" y="105954"/>
                  </a:lnTo>
                  <a:lnTo>
                    <a:pt x="0" y="147469"/>
                  </a:lnTo>
                  <a:lnTo>
                    <a:pt x="138" y="185604"/>
                  </a:lnTo>
                  <a:lnTo>
                    <a:pt x="3815" y="199250"/>
                  </a:lnTo>
                  <a:lnTo>
                    <a:pt x="27701" y="240979"/>
                  </a:lnTo>
                  <a:lnTo>
                    <a:pt x="36901" y="252635"/>
                  </a:lnTo>
                  <a:lnTo>
                    <a:pt x="48597" y="261122"/>
                  </a:lnTo>
                  <a:lnTo>
                    <a:pt x="91540" y="280831"/>
                  </a:lnTo>
                  <a:lnTo>
                    <a:pt x="124670" y="290235"/>
                  </a:lnTo>
                  <a:lnTo>
                    <a:pt x="162628" y="292563"/>
                  </a:lnTo>
                  <a:lnTo>
                    <a:pt x="200039" y="292869"/>
                  </a:lnTo>
                  <a:lnTo>
                    <a:pt x="238074" y="283196"/>
                  </a:lnTo>
                  <a:lnTo>
                    <a:pt x="251116" y="276689"/>
                  </a:lnTo>
                  <a:lnTo>
                    <a:pt x="293643" y="246153"/>
                  </a:lnTo>
                  <a:lnTo>
                    <a:pt x="316326" y="224360"/>
                  </a:lnTo>
                  <a:lnTo>
                    <a:pt x="327081" y="209654"/>
                  </a:lnTo>
                  <a:lnTo>
                    <a:pt x="355757" y="186183"/>
                  </a:lnTo>
                  <a:lnTo>
                    <a:pt x="361261" y="185843"/>
                  </a:lnTo>
                  <a:lnTo>
                    <a:pt x="359113" y="185797"/>
                  </a:lnTo>
                  <a:lnTo>
                    <a:pt x="358144" y="186776"/>
                  </a:lnTo>
                  <a:lnTo>
                    <a:pt x="357066" y="190511"/>
                  </a:lnTo>
                  <a:lnTo>
                    <a:pt x="356459" y="198192"/>
                  </a:lnTo>
                  <a:lnTo>
                    <a:pt x="355383" y="200001"/>
                  </a:lnTo>
                  <a:lnTo>
                    <a:pt x="353671" y="201206"/>
                  </a:lnTo>
                  <a:lnTo>
                    <a:pt x="347275" y="203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"/>
            <p:cNvSpPr/>
            <p:nvPr/>
          </p:nvSpPr>
          <p:spPr>
            <a:xfrm>
              <a:off x="7255042" y="4514240"/>
              <a:ext cx="181601" cy="164760"/>
            </a:xfrm>
            <a:custGeom>
              <a:avLst/>
              <a:gdLst/>
              <a:ahLst/>
              <a:cxnLst/>
              <a:rect l="0" t="0" r="0" b="0"/>
              <a:pathLst>
                <a:path w="181601" h="164760">
                  <a:moveTo>
                    <a:pt x="76231" y="13112"/>
                  </a:moveTo>
                  <a:lnTo>
                    <a:pt x="63803" y="13112"/>
                  </a:lnTo>
                  <a:lnTo>
                    <a:pt x="50500" y="22593"/>
                  </a:lnTo>
                  <a:lnTo>
                    <a:pt x="35356" y="37437"/>
                  </a:lnTo>
                  <a:lnTo>
                    <a:pt x="10778" y="81709"/>
                  </a:lnTo>
                  <a:lnTo>
                    <a:pt x="0" y="117116"/>
                  </a:lnTo>
                  <a:lnTo>
                    <a:pt x="3967" y="139709"/>
                  </a:lnTo>
                  <a:lnTo>
                    <a:pt x="6226" y="143151"/>
                  </a:lnTo>
                  <a:lnTo>
                    <a:pt x="24838" y="158841"/>
                  </a:lnTo>
                  <a:lnTo>
                    <a:pt x="33877" y="162216"/>
                  </a:lnTo>
                  <a:lnTo>
                    <a:pt x="70441" y="164759"/>
                  </a:lnTo>
                  <a:lnTo>
                    <a:pt x="90280" y="160129"/>
                  </a:lnTo>
                  <a:lnTo>
                    <a:pt x="131500" y="136233"/>
                  </a:lnTo>
                  <a:lnTo>
                    <a:pt x="143128" y="127033"/>
                  </a:lnTo>
                  <a:lnTo>
                    <a:pt x="171305" y="82480"/>
                  </a:lnTo>
                  <a:lnTo>
                    <a:pt x="179366" y="69825"/>
                  </a:lnTo>
                  <a:lnTo>
                    <a:pt x="181600" y="59484"/>
                  </a:lnTo>
                  <a:lnTo>
                    <a:pt x="179948" y="50919"/>
                  </a:lnTo>
                  <a:lnTo>
                    <a:pt x="176897" y="42814"/>
                  </a:lnTo>
                  <a:lnTo>
                    <a:pt x="174189" y="28086"/>
                  </a:lnTo>
                  <a:lnTo>
                    <a:pt x="170039" y="20428"/>
                  </a:lnTo>
                  <a:lnTo>
                    <a:pt x="157384" y="10539"/>
                  </a:lnTo>
                  <a:lnTo>
                    <a:pt x="131352" y="0"/>
                  </a:lnTo>
                  <a:lnTo>
                    <a:pt x="120243" y="8"/>
                  </a:lnTo>
                  <a:lnTo>
                    <a:pt x="79171" y="11626"/>
                  </a:lnTo>
                  <a:lnTo>
                    <a:pt x="69931" y="15097"/>
                  </a:lnTo>
                  <a:lnTo>
                    <a:pt x="62518" y="18955"/>
                  </a:lnTo>
                  <a:lnTo>
                    <a:pt x="49442" y="220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5"/>
            <p:cNvSpPr/>
            <p:nvPr/>
          </p:nvSpPr>
          <p:spPr>
            <a:xfrm>
              <a:off x="7469434" y="4500563"/>
              <a:ext cx="156520" cy="178071"/>
            </a:xfrm>
            <a:custGeom>
              <a:avLst/>
              <a:gdLst/>
              <a:ahLst/>
              <a:cxnLst/>
              <a:rect l="0" t="0" r="0" b="0"/>
              <a:pathLst>
                <a:path w="156520" h="178071">
                  <a:moveTo>
                    <a:pt x="147589" y="0"/>
                  </a:moveTo>
                  <a:lnTo>
                    <a:pt x="135161" y="0"/>
                  </a:lnTo>
                  <a:lnTo>
                    <a:pt x="121858" y="4740"/>
                  </a:lnTo>
                  <a:lnTo>
                    <a:pt x="81993" y="32017"/>
                  </a:lnTo>
                  <a:lnTo>
                    <a:pt x="52324" y="52270"/>
                  </a:lnTo>
                  <a:lnTo>
                    <a:pt x="19761" y="84268"/>
                  </a:lnTo>
                  <a:lnTo>
                    <a:pt x="9613" y="100485"/>
                  </a:lnTo>
                  <a:lnTo>
                    <a:pt x="619" y="123316"/>
                  </a:lnTo>
                  <a:lnTo>
                    <a:pt x="0" y="127851"/>
                  </a:lnTo>
                  <a:lnTo>
                    <a:pt x="3897" y="145441"/>
                  </a:lnTo>
                  <a:lnTo>
                    <a:pt x="6997" y="151622"/>
                  </a:lnTo>
                  <a:lnTo>
                    <a:pt x="12674" y="157676"/>
                  </a:lnTo>
                  <a:lnTo>
                    <a:pt x="39941" y="175943"/>
                  </a:lnTo>
                  <a:lnTo>
                    <a:pt x="56983" y="178070"/>
                  </a:lnTo>
                  <a:lnTo>
                    <a:pt x="96093" y="169468"/>
                  </a:lnTo>
                  <a:lnTo>
                    <a:pt x="104197" y="165277"/>
                  </a:lnTo>
                  <a:lnTo>
                    <a:pt x="132662" y="131299"/>
                  </a:lnTo>
                  <a:lnTo>
                    <a:pt x="135994" y="122516"/>
                  </a:lnTo>
                  <a:lnTo>
                    <a:pt x="138468" y="112991"/>
                  </a:lnTo>
                  <a:lnTo>
                    <a:pt x="144446" y="101057"/>
                  </a:lnTo>
                  <a:lnTo>
                    <a:pt x="147176" y="78743"/>
                  </a:lnTo>
                  <a:lnTo>
                    <a:pt x="138670" y="37093"/>
                  </a:lnTo>
                  <a:lnTo>
                    <a:pt x="138660" y="77811"/>
                  </a:lnTo>
                  <a:lnTo>
                    <a:pt x="139652" y="93279"/>
                  </a:lnTo>
                  <a:lnTo>
                    <a:pt x="147038" y="131358"/>
                  </a:lnTo>
                  <a:lnTo>
                    <a:pt x="147222" y="135197"/>
                  </a:lnTo>
                  <a:lnTo>
                    <a:pt x="150071" y="142108"/>
                  </a:lnTo>
                  <a:lnTo>
                    <a:pt x="153653" y="148487"/>
                  </a:lnTo>
                  <a:lnTo>
                    <a:pt x="156519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6"/>
            <p:cNvSpPr/>
            <p:nvPr/>
          </p:nvSpPr>
          <p:spPr>
            <a:xfrm>
              <a:off x="7679531" y="4465003"/>
              <a:ext cx="125017" cy="227581"/>
            </a:xfrm>
            <a:custGeom>
              <a:avLst/>
              <a:gdLst/>
              <a:ahLst/>
              <a:cxnLst/>
              <a:rect l="0" t="0" r="0" b="0"/>
              <a:pathLst>
                <a:path w="125017" h="227581">
                  <a:moveTo>
                    <a:pt x="0" y="35560"/>
                  </a:moveTo>
                  <a:lnTo>
                    <a:pt x="0" y="76454"/>
                  </a:lnTo>
                  <a:lnTo>
                    <a:pt x="992" y="119174"/>
                  </a:lnTo>
                  <a:lnTo>
                    <a:pt x="8103" y="163653"/>
                  </a:lnTo>
                  <a:lnTo>
                    <a:pt x="9849" y="201158"/>
                  </a:lnTo>
                  <a:lnTo>
                    <a:pt x="17303" y="224271"/>
                  </a:lnTo>
                  <a:lnTo>
                    <a:pt x="17612" y="227580"/>
                  </a:lnTo>
                  <a:lnTo>
                    <a:pt x="17857" y="205983"/>
                  </a:lnTo>
                  <a:lnTo>
                    <a:pt x="10170" y="164599"/>
                  </a:lnTo>
                  <a:lnTo>
                    <a:pt x="9039" y="123184"/>
                  </a:lnTo>
                  <a:lnTo>
                    <a:pt x="8940" y="78820"/>
                  </a:lnTo>
                  <a:lnTo>
                    <a:pt x="16619" y="38937"/>
                  </a:lnTo>
                  <a:lnTo>
                    <a:pt x="19954" y="29454"/>
                  </a:lnTo>
                  <a:lnTo>
                    <a:pt x="35903" y="9018"/>
                  </a:lnTo>
                  <a:lnTo>
                    <a:pt x="41754" y="3920"/>
                  </a:lnTo>
                  <a:lnTo>
                    <a:pt x="47661" y="1654"/>
                  </a:lnTo>
                  <a:lnTo>
                    <a:pt x="73176" y="0"/>
                  </a:lnTo>
                  <a:lnTo>
                    <a:pt x="79817" y="2557"/>
                  </a:lnTo>
                  <a:lnTo>
                    <a:pt x="108859" y="20836"/>
                  </a:lnTo>
                  <a:lnTo>
                    <a:pt x="112874" y="26700"/>
                  </a:lnTo>
                  <a:lnTo>
                    <a:pt x="113945" y="29654"/>
                  </a:lnTo>
                  <a:lnTo>
                    <a:pt x="115651" y="31622"/>
                  </a:lnTo>
                  <a:lnTo>
                    <a:pt x="125016" y="35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7"/>
            <p:cNvSpPr/>
            <p:nvPr/>
          </p:nvSpPr>
          <p:spPr>
            <a:xfrm>
              <a:off x="7814035" y="4438055"/>
              <a:ext cx="158399" cy="266494"/>
            </a:xfrm>
            <a:custGeom>
              <a:avLst/>
              <a:gdLst/>
              <a:ahLst/>
              <a:cxnLst/>
              <a:rect l="0" t="0" r="0" b="0"/>
              <a:pathLst>
                <a:path w="158399" h="266494">
                  <a:moveTo>
                    <a:pt x="115528" y="0"/>
                  </a:moveTo>
                  <a:lnTo>
                    <a:pt x="110787" y="0"/>
                  </a:lnTo>
                  <a:lnTo>
                    <a:pt x="105814" y="2645"/>
                  </a:lnTo>
                  <a:lnTo>
                    <a:pt x="103099" y="4740"/>
                  </a:lnTo>
                  <a:lnTo>
                    <a:pt x="94791" y="7067"/>
                  </a:lnTo>
                  <a:lnTo>
                    <a:pt x="78956" y="11024"/>
                  </a:lnTo>
                  <a:lnTo>
                    <a:pt x="67523" y="16806"/>
                  </a:lnTo>
                  <a:lnTo>
                    <a:pt x="23409" y="50380"/>
                  </a:lnTo>
                  <a:lnTo>
                    <a:pt x="12276" y="60458"/>
                  </a:lnTo>
                  <a:lnTo>
                    <a:pt x="3685" y="74578"/>
                  </a:lnTo>
                  <a:lnTo>
                    <a:pt x="0" y="87163"/>
                  </a:lnTo>
                  <a:lnTo>
                    <a:pt x="2336" y="90993"/>
                  </a:lnTo>
                  <a:lnTo>
                    <a:pt x="11919" y="101538"/>
                  </a:lnTo>
                  <a:lnTo>
                    <a:pt x="17555" y="104659"/>
                  </a:lnTo>
                  <a:lnTo>
                    <a:pt x="33998" y="111403"/>
                  </a:lnTo>
                  <a:lnTo>
                    <a:pt x="50218" y="121298"/>
                  </a:lnTo>
                  <a:lnTo>
                    <a:pt x="65859" y="125898"/>
                  </a:lnTo>
                  <a:lnTo>
                    <a:pt x="83062" y="136963"/>
                  </a:lnTo>
                  <a:lnTo>
                    <a:pt x="112587" y="146836"/>
                  </a:lnTo>
                  <a:lnTo>
                    <a:pt x="121828" y="154888"/>
                  </a:lnTo>
                  <a:lnTo>
                    <a:pt x="156177" y="193408"/>
                  </a:lnTo>
                  <a:lnTo>
                    <a:pt x="158398" y="199400"/>
                  </a:lnTo>
                  <a:lnTo>
                    <a:pt x="156740" y="208015"/>
                  </a:lnTo>
                  <a:lnTo>
                    <a:pt x="150228" y="221376"/>
                  </a:lnTo>
                  <a:lnTo>
                    <a:pt x="130351" y="243969"/>
                  </a:lnTo>
                  <a:lnTo>
                    <a:pt x="116723" y="252975"/>
                  </a:lnTo>
                  <a:lnTo>
                    <a:pt x="77877" y="265795"/>
                  </a:lnTo>
                  <a:lnTo>
                    <a:pt x="72569" y="266493"/>
                  </a:lnTo>
                  <a:lnTo>
                    <a:pt x="55614" y="262736"/>
                  </a:lnTo>
                  <a:lnTo>
                    <a:pt x="32673" y="251604"/>
                  </a:lnTo>
                  <a:lnTo>
                    <a:pt x="17301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8"/>
            <p:cNvSpPr/>
            <p:nvPr/>
          </p:nvSpPr>
          <p:spPr>
            <a:xfrm>
              <a:off x="7956352" y="4482716"/>
              <a:ext cx="214313" cy="174441"/>
            </a:xfrm>
            <a:custGeom>
              <a:avLst/>
              <a:gdLst/>
              <a:ahLst/>
              <a:cxnLst/>
              <a:rect l="0" t="0" r="0" b="0"/>
              <a:pathLst>
                <a:path w="214313" h="174441">
                  <a:moveTo>
                    <a:pt x="0" y="133932"/>
                  </a:moveTo>
                  <a:lnTo>
                    <a:pt x="31044" y="132940"/>
                  </a:lnTo>
                  <a:lnTo>
                    <a:pt x="71511" y="122908"/>
                  </a:lnTo>
                  <a:lnTo>
                    <a:pt x="86673" y="115453"/>
                  </a:lnTo>
                  <a:lnTo>
                    <a:pt x="90523" y="112683"/>
                  </a:lnTo>
                  <a:lnTo>
                    <a:pt x="100094" y="109605"/>
                  </a:lnTo>
                  <a:lnTo>
                    <a:pt x="109970" y="107245"/>
                  </a:lnTo>
                  <a:lnTo>
                    <a:pt x="122101" y="99346"/>
                  </a:lnTo>
                  <a:lnTo>
                    <a:pt x="163591" y="59618"/>
                  </a:lnTo>
                  <a:lnTo>
                    <a:pt x="166965" y="53609"/>
                  </a:lnTo>
                  <a:lnTo>
                    <a:pt x="169130" y="41668"/>
                  </a:lnTo>
                  <a:lnTo>
                    <a:pt x="169617" y="28541"/>
                  </a:lnTo>
                  <a:lnTo>
                    <a:pt x="154430" y="11648"/>
                  </a:lnTo>
                  <a:lnTo>
                    <a:pt x="148672" y="5832"/>
                  </a:lnTo>
                  <a:lnTo>
                    <a:pt x="140160" y="2584"/>
                  </a:lnTo>
                  <a:lnTo>
                    <a:pt x="98274" y="7"/>
                  </a:lnTo>
                  <a:lnTo>
                    <a:pt x="95281" y="0"/>
                  </a:lnTo>
                  <a:lnTo>
                    <a:pt x="89311" y="2639"/>
                  </a:lnTo>
                  <a:lnTo>
                    <a:pt x="68461" y="20978"/>
                  </a:lnTo>
                  <a:lnTo>
                    <a:pt x="65154" y="29491"/>
                  </a:lnTo>
                  <a:lnTo>
                    <a:pt x="62662" y="63867"/>
                  </a:lnTo>
                  <a:lnTo>
                    <a:pt x="67294" y="78666"/>
                  </a:lnTo>
                  <a:lnTo>
                    <a:pt x="83502" y="105521"/>
                  </a:lnTo>
                  <a:lnTo>
                    <a:pt x="92013" y="114029"/>
                  </a:lnTo>
                  <a:lnTo>
                    <a:pt x="101418" y="122110"/>
                  </a:lnTo>
                  <a:lnTo>
                    <a:pt x="122789" y="147908"/>
                  </a:lnTo>
                  <a:lnTo>
                    <a:pt x="148971" y="165603"/>
                  </a:lnTo>
                  <a:lnTo>
                    <a:pt x="167634" y="171498"/>
                  </a:lnTo>
                  <a:lnTo>
                    <a:pt x="171287" y="173859"/>
                  </a:lnTo>
                  <a:lnTo>
                    <a:pt x="175707" y="174440"/>
                  </a:lnTo>
                  <a:lnTo>
                    <a:pt x="214312" y="16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9"/>
            <p:cNvSpPr/>
            <p:nvPr/>
          </p:nvSpPr>
          <p:spPr>
            <a:xfrm>
              <a:off x="8313539" y="4420196"/>
              <a:ext cx="178545" cy="303560"/>
            </a:xfrm>
            <a:custGeom>
              <a:avLst/>
              <a:gdLst/>
              <a:ahLst/>
              <a:cxnLst/>
              <a:rect l="0" t="0" r="0" b="0"/>
              <a:pathLst>
                <a:path w="178545" h="303560">
                  <a:moveTo>
                    <a:pt x="0" y="214312"/>
                  </a:moveTo>
                  <a:lnTo>
                    <a:pt x="4741" y="214312"/>
                  </a:lnTo>
                  <a:lnTo>
                    <a:pt x="6137" y="216296"/>
                  </a:lnTo>
                  <a:lnTo>
                    <a:pt x="16586" y="260632"/>
                  </a:lnTo>
                  <a:lnTo>
                    <a:pt x="24737" y="279723"/>
                  </a:lnTo>
                  <a:lnTo>
                    <a:pt x="32024" y="290799"/>
                  </a:lnTo>
                  <a:lnTo>
                    <a:pt x="34077" y="297254"/>
                  </a:lnTo>
                  <a:lnTo>
                    <a:pt x="35616" y="299372"/>
                  </a:lnTo>
                  <a:lnTo>
                    <a:pt x="37634" y="300784"/>
                  </a:lnTo>
                  <a:lnTo>
                    <a:pt x="44238" y="303443"/>
                  </a:lnTo>
                  <a:lnTo>
                    <a:pt x="49267" y="303559"/>
                  </a:lnTo>
                  <a:lnTo>
                    <a:pt x="50704" y="302584"/>
                  </a:lnTo>
                  <a:lnTo>
                    <a:pt x="51663" y="300941"/>
                  </a:lnTo>
                  <a:lnTo>
                    <a:pt x="52301" y="298854"/>
                  </a:lnTo>
                  <a:lnTo>
                    <a:pt x="51735" y="296470"/>
                  </a:lnTo>
                  <a:lnTo>
                    <a:pt x="47189" y="287383"/>
                  </a:lnTo>
                  <a:lnTo>
                    <a:pt x="38578" y="245122"/>
                  </a:lnTo>
                  <a:lnTo>
                    <a:pt x="29833" y="202158"/>
                  </a:lnTo>
                  <a:lnTo>
                    <a:pt x="22450" y="165050"/>
                  </a:lnTo>
                  <a:lnTo>
                    <a:pt x="11396" y="134121"/>
                  </a:lnTo>
                  <a:lnTo>
                    <a:pt x="8262" y="105194"/>
                  </a:lnTo>
                  <a:lnTo>
                    <a:pt x="1284" y="86846"/>
                  </a:lnTo>
                  <a:lnTo>
                    <a:pt x="380" y="72805"/>
                  </a:lnTo>
                  <a:lnTo>
                    <a:pt x="2815" y="64438"/>
                  </a:lnTo>
                  <a:lnTo>
                    <a:pt x="11039" y="51885"/>
                  </a:lnTo>
                  <a:lnTo>
                    <a:pt x="21253" y="41337"/>
                  </a:lnTo>
                  <a:lnTo>
                    <a:pt x="26974" y="38216"/>
                  </a:lnTo>
                  <a:lnTo>
                    <a:pt x="32824" y="35836"/>
                  </a:lnTo>
                  <a:lnTo>
                    <a:pt x="38732" y="31471"/>
                  </a:lnTo>
                  <a:lnTo>
                    <a:pt x="47311" y="28870"/>
                  </a:lnTo>
                  <a:lnTo>
                    <a:pt x="86476" y="22170"/>
                  </a:lnTo>
                  <a:lnTo>
                    <a:pt x="113460" y="15781"/>
                  </a:lnTo>
                  <a:lnTo>
                    <a:pt x="121864" y="11974"/>
                  </a:lnTo>
                  <a:lnTo>
                    <a:pt x="165585" y="906"/>
                  </a:lnTo>
                  <a:lnTo>
                    <a:pt x="178544" y="2"/>
                  </a:lnTo>
                  <a:lnTo>
                    <a:pt x="173839" y="0"/>
                  </a:lnTo>
                  <a:lnTo>
                    <a:pt x="172447" y="992"/>
                  </a:lnTo>
                  <a:lnTo>
                    <a:pt x="171520" y="2645"/>
                  </a:lnTo>
                  <a:lnTo>
                    <a:pt x="169664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0"/>
            <p:cNvSpPr/>
            <p:nvPr/>
          </p:nvSpPr>
          <p:spPr>
            <a:xfrm>
              <a:off x="8304609" y="4554141"/>
              <a:ext cx="196455" cy="17860"/>
            </a:xfrm>
            <a:custGeom>
              <a:avLst/>
              <a:gdLst/>
              <a:ahLst/>
              <a:cxnLst/>
              <a:rect l="0" t="0" r="0" b="0"/>
              <a:pathLst>
                <a:path w="196455" h="17860">
                  <a:moveTo>
                    <a:pt x="0" y="17859"/>
                  </a:moveTo>
                  <a:lnTo>
                    <a:pt x="42317" y="17859"/>
                  </a:lnTo>
                  <a:lnTo>
                    <a:pt x="51219" y="15213"/>
                  </a:lnTo>
                  <a:lnTo>
                    <a:pt x="59475" y="11722"/>
                  </a:lnTo>
                  <a:lnTo>
                    <a:pt x="98397" y="6447"/>
                  </a:lnTo>
                  <a:lnTo>
                    <a:pt x="117332" y="1273"/>
                  </a:lnTo>
                  <a:lnTo>
                    <a:pt x="158254" y="50"/>
                  </a:lnTo>
                  <a:lnTo>
                    <a:pt x="1964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1"/>
            <p:cNvSpPr/>
            <p:nvPr/>
          </p:nvSpPr>
          <p:spPr>
            <a:xfrm>
              <a:off x="7038442" y="4938117"/>
              <a:ext cx="42801" cy="329862"/>
            </a:xfrm>
            <a:custGeom>
              <a:avLst/>
              <a:gdLst/>
              <a:ahLst/>
              <a:cxnLst/>
              <a:rect l="0" t="0" r="0" b="0"/>
              <a:pathLst>
                <a:path w="42801" h="329862">
                  <a:moveTo>
                    <a:pt x="42800" y="0"/>
                  </a:moveTo>
                  <a:lnTo>
                    <a:pt x="38059" y="0"/>
                  </a:lnTo>
                  <a:lnTo>
                    <a:pt x="36663" y="992"/>
                  </a:lnTo>
                  <a:lnTo>
                    <a:pt x="35732" y="2646"/>
                  </a:lnTo>
                  <a:lnTo>
                    <a:pt x="35111" y="4741"/>
                  </a:lnTo>
                  <a:lnTo>
                    <a:pt x="26965" y="18091"/>
                  </a:lnTo>
                  <a:lnTo>
                    <a:pt x="12631" y="55878"/>
                  </a:lnTo>
                  <a:lnTo>
                    <a:pt x="7812" y="95884"/>
                  </a:lnTo>
                  <a:lnTo>
                    <a:pt x="1041" y="134813"/>
                  </a:lnTo>
                  <a:lnTo>
                    <a:pt x="0" y="160992"/>
                  </a:lnTo>
                  <a:lnTo>
                    <a:pt x="5953" y="205417"/>
                  </a:lnTo>
                  <a:lnTo>
                    <a:pt x="9578" y="242968"/>
                  </a:lnTo>
                  <a:lnTo>
                    <a:pt x="15446" y="285130"/>
                  </a:lnTo>
                  <a:lnTo>
                    <a:pt x="16752" y="296388"/>
                  </a:lnTo>
                  <a:lnTo>
                    <a:pt x="23666" y="314957"/>
                  </a:lnTo>
                  <a:lnTo>
                    <a:pt x="24907" y="329861"/>
                  </a:lnTo>
                  <a:lnTo>
                    <a:pt x="24931" y="325499"/>
                  </a:lnTo>
                  <a:lnTo>
                    <a:pt x="22291" y="320614"/>
                  </a:lnTo>
                  <a:lnTo>
                    <a:pt x="18802" y="315136"/>
                  </a:lnTo>
                  <a:lnTo>
                    <a:pt x="16011" y="303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2"/>
            <p:cNvSpPr/>
            <p:nvPr/>
          </p:nvSpPr>
          <p:spPr>
            <a:xfrm>
              <a:off x="6983016" y="4947047"/>
              <a:ext cx="294680" cy="89298"/>
            </a:xfrm>
            <a:custGeom>
              <a:avLst/>
              <a:gdLst/>
              <a:ahLst/>
              <a:cxnLst/>
              <a:rect l="0" t="0" r="0" b="0"/>
              <a:pathLst>
                <a:path w="294680" h="89298">
                  <a:moveTo>
                    <a:pt x="0" y="89297"/>
                  </a:moveTo>
                  <a:lnTo>
                    <a:pt x="0" y="81608"/>
                  </a:lnTo>
                  <a:lnTo>
                    <a:pt x="4740" y="75994"/>
                  </a:lnTo>
                  <a:lnTo>
                    <a:pt x="12359" y="73462"/>
                  </a:lnTo>
                  <a:lnTo>
                    <a:pt x="21368" y="71345"/>
                  </a:lnTo>
                  <a:lnTo>
                    <a:pt x="54723" y="57277"/>
                  </a:lnTo>
                  <a:lnTo>
                    <a:pt x="99242" y="46774"/>
                  </a:lnTo>
                  <a:lnTo>
                    <a:pt x="143008" y="32630"/>
                  </a:lnTo>
                  <a:lnTo>
                    <a:pt x="187540" y="17844"/>
                  </a:lnTo>
                  <a:lnTo>
                    <a:pt x="223245" y="10691"/>
                  </a:lnTo>
                  <a:lnTo>
                    <a:pt x="258177" y="6516"/>
                  </a:lnTo>
                  <a:lnTo>
                    <a:pt x="283417" y="381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3"/>
            <p:cNvSpPr/>
            <p:nvPr/>
          </p:nvSpPr>
          <p:spPr>
            <a:xfrm>
              <a:off x="7000875" y="5098862"/>
              <a:ext cx="231759" cy="151795"/>
            </a:xfrm>
            <a:custGeom>
              <a:avLst/>
              <a:gdLst/>
              <a:ahLst/>
              <a:cxnLst/>
              <a:rect l="0" t="0" r="0" b="0"/>
              <a:pathLst>
                <a:path w="231759" h="151795">
                  <a:moveTo>
                    <a:pt x="0" y="17849"/>
                  </a:moveTo>
                  <a:lnTo>
                    <a:pt x="43190" y="17849"/>
                  </a:lnTo>
                  <a:lnTo>
                    <a:pt x="74283" y="15203"/>
                  </a:lnTo>
                  <a:lnTo>
                    <a:pt x="115553" y="9471"/>
                  </a:lnTo>
                  <a:lnTo>
                    <a:pt x="127755" y="8172"/>
                  </a:lnTo>
                  <a:lnTo>
                    <a:pt x="163690" y="838"/>
                  </a:lnTo>
                  <a:lnTo>
                    <a:pt x="208204" y="0"/>
                  </a:lnTo>
                  <a:lnTo>
                    <a:pt x="214244" y="2640"/>
                  </a:lnTo>
                  <a:lnTo>
                    <a:pt x="217243" y="4733"/>
                  </a:lnTo>
                  <a:lnTo>
                    <a:pt x="220576" y="9704"/>
                  </a:lnTo>
                  <a:lnTo>
                    <a:pt x="223049" y="15221"/>
                  </a:lnTo>
                  <a:lnTo>
                    <a:pt x="229028" y="23906"/>
                  </a:lnTo>
                  <a:lnTo>
                    <a:pt x="230775" y="29801"/>
                  </a:lnTo>
                  <a:lnTo>
                    <a:pt x="231758" y="43439"/>
                  </a:lnTo>
                  <a:lnTo>
                    <a:pt x="224045" y="83437"/>
                  </a:lnTo>
                  <a:lnTo>
                    <a:pt x="223273" y="126222"/>
                  </a:lnTo>
                  <a:lnTo>
                    <a:pt x="220611" y="133152"/>
                  </a:lnTo>
                  <a:lnTo>
                    <a:pt x="218511" y="136390"/>
                  </a:lnTo>
                  <a:lnTo>
                    <a:pt x="218104" y="139540"/>
                  </a:lnTo>
                  <a:lnTo>
                    <a:pt x="223191" y="151688"/>
                  </a:lnTo>
                  <a:lnTo>
                    <a:pt x="223242" y="151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4"/>
            <p:cNvSpPr/>
            <p:nvPr/>
          </p:nvSpPr>
          <p:spPr>
            <a:xfrm>
              <a:off x="7215188" y="5054203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"/>
            <p:cNvSpPr/>
            <p:nvPr/>
          </p:nvSpPr>
          <p:spPr>
            <a:xfrm>
              <a:off x="7313523" y="5055934"/>
              <a:ext cx="419587" cy="221353"/>
            </a:xfrm>
            <a:custGeom>
              <a:avLst/>
              <a:gdLst/>
              <a:ahLst/>
              <a:cxnLst/>
              <a:rect l="0" t="0" r="0" b="0"/>
              <a:pathLst>
                <a:path w="419587" h="221353">
                  <a:moveTo>
                    <a:pt x="17750" y="123285"/>
                  </a:moveTo>
                  <a:lnTo>
                    <a:pt x="17750" y="165525"/>
                  </a:lnTo>
                  <a:lnTo>
                    <a:pt x="9188" y="209069"/>
                  </a:lnTo>
                  <a:lnTo>
                    <a:pt x="8831" y="221052"/>
                  </a:lnTo>
                  <a:lnTo>
                    <a:pt x="8823" y="216635"/>
                  </a:lnTo>
                  <a:lnTo>
                    <a:pt x="6177" y="211737"/>
                  </a:lnTo>
                  <a:lnTo>
                    <a:pt x="2685" y="206253"/>
                  </a:lnTo>
                  <a:lnTo>
                    <a:pt x="1133" y="200509"/>
                  </a:lnTo>
                  <a:lnTo>
                    <a:pt x="0" y="162684"/>
                  </a:lnTo>
                  <a:lnTo>
                    <a:pt x="7042" y="138306"/>
                  </a:lnTo>
                  <a:lnTo>
                    <a:pt x="24800" y="97316"/>
                  </a:lnTo>
                  <a:lnTo>
                    <a:pt x="55570" y="63035"/>
                  </a:lnTo>
                  <a:lnTo>
                    <a:pt x="66309" y="56820"/>
                  </a:lnTo>
                  <a:lnTo>
                    <a:pt x="90524" y="52502"/>
                  </a:lnTo>
                  <a:lnTo>
                    <a:pt x="110876" y="52969"/>
                  </a:lnTo>
                  <a:lnTo>
                    <a:pt x="127143" y="59015"/>
                  </a:lnTo>
                  <a:lnTo>
                    <a:pt x="135161" y="64293"/>
                  </a:lnTo>
                  <a:lnTo>
                    <a:pt x="145253" y="77584"/>
                  </a:lnTo>
                  <a:lnTo>
                    <a:pt x="156560" y="105989"/>
                  </a:lnTo>
                  <a:lnTo>
                    <a:pt x="161261" y="144901"/>
                  </a:lnTo>
                  <a:lnTo>
                    <a:pt x="165664" y="168054"/>
                  </a:lnTo>
                  <a:lnTo>
                    <a:pt x="160739" y="212299"/>
                  </a:lnTo>
                  <a:lnTo>
                    <a:pt x="160627" y="221352"/>
                  </a:lnTo>
                  <a:lnTo>
                    <a:pt x="160625" y="191698"/>
                  </a:lnTo>
                  <a:lnTo>
                    <a:pt x="163272" y="185772"/>
                  </a:lnTo>
                  <a:lnTo>
                    <a:pt x="166762" y="179830"/>
                  </a:lnTo>
                  <a:lnTo>
                    <a:pt x="169720" y="170907"/>
                  </a:lnTo>
                  <a:lnTo>
                    <a:pt x="190514" y="147097"/>
                  </a:lnTo>
                  <a:lnTo>
                    <a:pt x="232300" y="123285"/>
                  </a:lnTo>
                  <a:lnTo>
                    <a:pt x="244075" y="118324"/>
                  </a:lnTo>
                  <a:lnTo>
                    <a:pt x="285648" y="104873"/>
                  </a:lnTo>
                  <a:lnTo>
                    <a:pt x="321544" y="91462"/>
                  </a:lnTo>
                  <a:lnTo>
                    <a:pt x="340376" y="87728"/>
                  </a:lnTo>
                  <a:lnTo>
                    <a:pt x="352681" y="80779"/>
                  </a:lnTo>
                  <a:lnTo>
                    <a:pt x="362611" y="73428"/>
                  </a:lnTo>
                  <a:lnTo>
                    <a:pt x="374855" y="67796"/>
                  </a:lnTo>
                  <a:lnTo>
                    <a:pt x="386828" y="57423"/>
                  </a:lnTo>
                  <a:lnTo>
                    <a:pt x="390145" y="51680"/>
                  </a:lnTo>
                  <a:lnTo>
                    <a:pt x="392273" y="39908"/>
                  </a:lnTo>
                  <a:lnTo>
                    <a:pt x="389918" y="33973"/>
                  </a:lnTo>
                  <a:lnTo>
                    <a:pt x="387901" y="31001"/>
                  </a:lnTo>
                  <a:lnTo>
                    <a:pt x="385564" y="29020"/>
                  </a:lnTo>
                  <a:lnTo>
                    <a:pt x="371792" y="20839"/>
                  </a:lnTo>
                  <a:lnTo>
                    <a:pt x="354086" y="4113"/>
                  </a:lnTo>
                  <a:lnTo>
                    <a:pt x="345496" y="867"/>
                  </a:lnTo>
                  <a:lnTo>
                    <a:pt x="340428" y="0"/>
                  </a:lnTo>
                  <a:lnTo>
                    <a:pt x="332150" y="1684"/>
                  </a:lnTo>
                  <a:lnTo>
                    <a:pt x="324171" y="4748"/>
                  </a:lnTo>
                  <a:lnTo>
                    <a:pt x="297133" y="11616"/>
                  </a:lnTo>
                  <a:lnTo>
                    <a:pt x="288103" y="19414"/>
                  </a:lnTo>
                  <a:lnTo>
                    <a:pt x="254815" y="57745"/>
                  </a:lnTo>
                  <a:lnTo>
                    <a:pt x="251372" y="73549"/>
                  </a:lnTo>
                  <a:lnTo>
                    <a:pt x="250113" y="102563"/>
                  </a:lnTo>
                  <a:lnTo>
                    <a:pt x="257089" y="126284"/>
                  </a:lnTo>
                  <a:lnTo>
                    <a:pt x="262368" y="138178"/>
                  </a:lnTo>
                  <a:lnTo>
                    <a:pt x="270667" y="147433"/>
                  </a:lnTo>
                  <a:lnTo>
                    <a:pt x="279978" y="155845"/>
                  </a:lnTo>
                  <a:lnTo>
                    <a:pt x="307417" y="188023"/>
                  </a:lnTo>
                  <a:lnTo>
                    <a:pt x="343271" y="209278"/>
                  </a:lnTo>
                  <a:lnTo>
                    <a:pt x="373092" y="218801"/>
                  </a:lnTo>
                  <a:lnTo>
                    <a:pt x="398386" y="220976"/>
                  </a:lnTo>
                  <a:lnTo>
                    <a:pt x="407849" y="218627"/>
                  </a:lnTo>
                  <a:lnTo>
                    <a:pt x="419586" y="212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6"/>
            <p:cNvSpPr/>
            <p:nvPr/>
          </p:nvSpPr>
          <p:spPr>
            <a:xfrm>
              <a:off x="8001122" y="4939405"/>
              <a:ext cx="115965" cy="328957"/>
            </a:xfrm>
            <a:custGeom>
              <a:avLst/>
              <a:gdLst/>
              <a:ahLst/>
              <a:cxnLst/>
              <a:rect l="0" t="0" r="0" b="0"/>
              <a:pathLst>
                <a:path w="115965" h="328957">
                  <a:moveTo>
                    <a:pt x="44526" y="257673"/>
                  </a:moveTo>
                  <a:lnTo>
                    <a:pt x="44526" y="274843"/>
                  </a:lnTo>
                  <a:lnTo>
                    <a:pt x="47173" y="282833"/>
                  </a:lnTo>
                  <a:lnTo>
                    <a:pt x="50663" y="289691"/>
                  </a:lnTo>
                  <a:lnTo>
                    <a:pt x="53621" y="299130"/>
                  </a:lnTo>
                  <a:lnTo>
                    <a:pt x="59347" y="308211"/>
                  </a:lnTo>
                  <a:lnTo>
                    <a:pt x="62478" y="317186"/>
                  </a:lnTo>
                  <a:lnTo>
                    <a:pt x="69956" y="327344"/>
                  </a:lnTo>
                  <a:lnTo>
                    <a:pt x="73357" y="328326"/>
                  </a:lnTo>
                  <a:lnTo>
                    <a:pt x="76191" y="328762"/>
                  </a:lnTo>
                  <a:lnTo>
                    <a:pt x="74145" y="328956"/>
                  </a:lnTo>
                  <a:lnTo>
                    <a:pt x="73201" y="328015"/>
                  </a:lnTo>
                  <a:lnTo>
                    <a:pt x="70881" y="321951"/>
                  </a:lnTo>
                  <a:lnTo>
                    <a:pt x="66824" y="316668"/>
                  </a:lnTo>
                  <a:lnTo>
                    <a:pt x="64359" y="308367"/>
                  </a:lnTo>
                  <a:lnTo>
                    <a:pt x="60325" y="292537"/>
                  </a:lnTo>
                  <a:lnTo>
                    <a:pt x="47232" y="256385"/>
                  </a:lnTo>
                  <a:lnTo>
                    <a:pt x="32585" y="217595"/>
                  </a:lnTo>
                  <a:lnTo>
                    <a:pt x="17733" y="176732"/>
                  </a:lnTo>
                  <a:lnTo>
                    <a:pt x="11452" y="150347"/>
                  </a:lnTo>
                  <a:lnTo>
                    <a:pt x="6946" y="126323"/>
                  </a:lnTo>
                  <a:lnTo>
                    <a:pt x="1274" y="100428"/>
                  </a:lnTo>
                  <a:lnTo>
                    <a:pt x="0" y="64242"/>
                  </a:lnTo>
                  <a:lnTo>
                    <a:pt x="4655" y="46350"/>
                  </a:lnTo>
                  <a:lnTo>
                    <a:pt x="15117" y="29656"/>
                  </a:lnTo>
                  <a:lnTo>
                    <a:pt x="29691" y="13750"/>
                  </a:lnTo>
                  <a:lnTo>
                    <a:pt x="38263" y="10357"/>
                  </a:lnTo>
                  <a:lnTo>
                    <a:pt x="81871" y="0"/>
                  </a:lnTo>
                  <a:lnTo>
                    <a:pt x="85298" y="563"/>
                  </a:lnTo>
                  <a:lnTo>
                    <a:pt x="106827" y="8411"/>
                  </a:lnTo>
                  <a:lnTo>
                    <a:pt x="115964" y="16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7"/>
            <p:cNvSpPr/>
            <p:nvPr/>
          </p:nvSpPr>
          <p:spPr>
            <a:xfrm>
              <a:off x="7974211" y="5063289"/>
              <a:ext cx="303485" cy="142572"/>
            </a:xfrm>
            <a:custGeom>
              <a:avLst/>
              <a:gdLst/>
              <a:ahLst/>
              <a:cxnLst/>
              <a:rect l="0" t="0" r="0" b="0"/>
              <a:pathLst>
                <a:path w="303485" h="142572">
                  <a:moveTo>
                    <a:pt x="0" y="44492"/>
                  </a:moveTo>
                  <a:lnTo>
                    <a:pt x="0" y="49233"/>
                  </a:lnTo>
                  <a:lnTo>
                    <a:pt x="992" y="50629"/>
                  </a:lnTo>
                  <a:lnTo>
                    <a:pt x="2646" y="51560"/>
                  </a:lnTo>
                  <a:lnTo>
                    <a:pt x="9095" y="53177"/>
                  </a:lnTo>
                  <a:lnTo>
                    <a:pt x="25991" y="53389"/>
                  </a:lnTo>
                  <a:lnTo>
                    <a:pt x="65611" y="44326"/>
                  </a:lnTo>
                  <a:lnTo>
                    <a:pt x="107164" y="33517"/>
                  </a:lnTo>
                  <a:lnTo>
                    <a:pt x="125017" y="28672"/>
                  </a:lnTo>
                  <a:lnTo>
                    <a:pt x="142876" y="24591"/>
                  </a:lnTo>
                  <a:lnTo>
                    <a:pt x="161947" y="19064"/>
                  </a:lnTo>
                  <a:lnTo>
                    <a:pt x="185713" y="17739"/>
                  </a:lnTo>
                  <a:lnTo>
                    <a:pt x="186316" y="18719"/>
                  </a:lnTo>
                  <a:lnTo>
                    <a:pt x="187364" y="25395"/>
                  </a:lnTo>
                  <a:lnTo>
                    <a:pt x="181355" y="33517"/>
                  </a:lnTo>
                  <a:lnTo>
                    <a:pt x="178420" y="41792"/>
                  </a:lnTo>
                  <a:lnTo>
                    <a:pt x="163195" y="62368"/>
                  </a:lnTo>
                  <a:lnTo>
                    <a:pt x="160836" y="68312"/>
                  </a:lnTo>
                  <a:lnTo>
                    <a:pt x="154921" y="77237"/>
                  </a:lnTo>
                  <a:lnTo>
                    <a:pt x="152729" y="87157"/>
                  </a:lnTo>
                  <a:lnTo>
                    <a:pt x="152215" y="96858"/>
                  </a:lnTo>
                  <a:lnTo>
                    <a:pt x="153071" y="100239"/>
                  </a:lnTo>
                  <a:lnTo>
                    <a:pt x="154633" y="102493"/>
                  </a:lnTo>
                  <a:lnTo>
                    <a:pt x="156666" y="103995"/>
                  </a:lnTo>
                  <a:lnTo>
                    <a:pt x="158927" y="110956"/>
                  </a:lnTo>
                  <a:lnTo>
                    <a:pt x="159529" y="115591"/>
                  </a:lnTo>
                  <a:lnTo>
                    <a:pt x="160923" y="118680"/>
                  </a:lnTo>
                  <a:lnTo>
                    <a:pt x="162844" y="120740"/>
                  </a:lnTo>
                  <a:lnTo>
                    <a:pt x="190767" y="138938"/>
                  </a:lnTo>
                  <a:lnTo>
                    <a:pt x="202595" y="141599"/>
                  </a:lnTo>
                  <a:lnTo>
                    <a:pt x="224871" y="142571"/>
                  </a:lnTo>
                  <a:lnTo>
                    <a:pt x="255078" y="133616"/>
                  </a:lnTo>
                  <a:lnTo>
                    <a:pt x="287450" y="112831"/>
                  </a:lnTo>
                  <a:lnTo>
                    <a:pt x="291467" y="104299"/>
                  </a:lnTo>
                  <a:lnTo>
                    <a:pt x="294244" y="94886"/>
                  </a:lnTo>
                  <a:lnTo>
                    <a:pt x="301465" y="80758"/>
                  </a:lnTo>
                  <a:lnTo>
                    <a:pt x="303484" y="46978"/>
                  </a:lnTo>
                  <a:lnTo>
                    <a:pt x="300908" y="37990"/>
                  </a:lnTo>
                  <a:lnTo>
                    <a:pt x="297448" y="30688"/>
                  </a:lnTo>
                  <a:lnTo>
                    <a:pt x="294508" y="20999"/>
                  </a:lnTo>
                  <a:lnTo>
                    <a:pt x="290304" y="14868"/>
                  </a:lnTo>
                  <a:lnTo>
                    <a:pt x="277619" y="5839"/>
                  </a:lnTo>
                  <a:lnTo>
                    <a:pt x="266033" y="1620"/>
                  </a:lnTo>
                  <a:lnTo>
                    <a:pt x="234724" y="0"/>
                  </a:lnTo>
                  <a:lnTo>
                    <a:pt x="225699" y="2559"/>
                  </a:lnTo>
                  <a:lnTo>
                    <a:pt x="194861" y="20839"/>
                  </a:lnTo>
                  <a:lnTo>
                    <a:pt x="165612" y="49628"/>
                  </a:lnTo>
                  <a:lnTo>
                    <a:pt x="162902" y="56035"/>
                  </a:lnTo>
                  <a:lnTo>
                    <a:pt x="160791" y="87000"/>
                  </a:lnTo>
                  <a:lnTo>
                    <a:pt x="169664" y="98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8"/>
            <p:cNvSpPr/>
            <p:nvPr/>
          </p:nvSpPr>
          <p:spPr>
            <a:xfrm>
              <a:off x="8295833" y="5045273"/>
              <a:ext cx="107004" cy="169142"/>
            </a:xfrm>
            <a:custGeom>
              <a:avLst/>
              <a:gdLst/>
              <a:ahLst/>
              <a:cxnLst/>
              <a:rect l="0" t="0" r="0" b="0"/>
              <a:pathLst>
                <a:path w="107004" h="169142">
                  <a:moveTo>
                    <a:pt x="53425" y="0"/>
                  </a:moveTo>
                  <a:lnTo>
                    <a:pt x="39185" y="15231"/>
                  </a:lnTo>
                  <a:lnTo>
                    <a:pt x="20428" y="56912"/>
                  </a:lnTo>
                  <a:lnTo>
                    <a:pt x="2478" y="91180"/>
                  </a:lnTo>
                  <a:lnTo>
                    <a:pt x="0" y="126339"/>
                  </a:lnTo>
                  <a:lnTo>
                    <a:pt x="2560" y="133211"/>
                  </a:lnTo>
                  <a:lnTo>
                    <a:pt x="20842" y="154739"/>
                  </a:lnTo>
                  <a:lnTo>
                    <a:pt x="34400" y="163699"/>
                  </a:lnTo>
                  <a:lnTo>
                    <a:pt x="46245" y="167896"/>
                  </a:lnTo>
                  <a:lnTo>
                    <a:pt x="56037" y="169141"/>
                  </a:lnTo>
                  <a:lnTo>
                    <a:pt x="69964" y="164769"/>
                  </a:lnTo>
                  <a:lnTo>
                    <a:pt x="85318" y="154403"/>
                  </a:lnTo>
                  <a:lnTo>
                    <a:pt x="107003" y="133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9"/>
            <p:cNvSpPr/>
            <p:nvPr/>
          </p:nvSpPr>
          <p:spPr>
            <a:xfrm>
              <a:off x="8447855" y="5018484"/>
              <a:ext cx="133197" cy="187369"/>
            </a:xfrm>
            <a:custGeom>
              <a:avLst/>
              <a:gdLst/>
              <a:ahLst/>
              <a:cxnLst/>
              <a:rect l="0" t="0" r="0" b="0"/>
              <a:pathLst>
                <a:path w="133197" h="187369">
                  <a:moveTo>
                    <a:pt x="17489" y="0"/>
                  </a:moveTo>
                  <a:lnTo>
                    <a:pt x="9799" y="0"/>
                  </a:lnTo>
                  <a:lnTo>
                    <a:pt x="9386" y="993"/>
                  </a:lnTo>
                  <a:lnTo>
                    <a:pt x="5962" y="20738"/>
                  </a:lnTo>
                  <a:lnTo>
                    <a:pt x="2444" y="31045"/>
                  </a:lnTo>
                  <a:lnTo>
                    <a:pt x="0" y="59700"/>
                  </a:lnTo>
                  <a:lnTo>
                    <a:pt x="7351" y="102954"/>
                  </a:lnTo>
                  <a:lnTo>
                    <a:pt x="20882" y="139791"/>
                  </a:lnTo>
                  <a:lnTo>
                    <a:pt x="29518" y="152986"/>
                  </a:lnTo>
                  <a:lnTo>
                    <a:pt x="64749" y="181523"/>
                  </a:lnTo>
                  <a:lnTo>
                    <a:pt x="73551" y="184857"/>
                  </a:lnTo>
                  <a:lnTo>
                    <a:pt x="100455" y="187368"/>
                  </a:lnTo>
                  <a:lnTo>
                    <a:pt x="106618" y="184809"/>
                  </a:lnTo>
                  <a:lnTo>
                    <a:pt x="109651" y="182737"/>
                  </a:lnTo>
                  <a:lnTo>
                    <a:pt x="113019" y="177790"/>
                  </a:lnTo>
                  <a:lnTo>
                    <a:pt x="123246" y="145282"/>
                  </a:lnTo>
                  <a:lnTo>
                    <a:pt x="127106" y="116011"/>
                  </a:lnTo>
                  <a:lnTo>
                    <a:pt x="131658" y="98205"/>
                  </a:lnTo>
                  <a:lnTo>
                    <a:pt x="133196" y="74410"/>
                  </a:lnTo>
                  <a:lnTo>
                    <a:pt x="124884" y="30114"/>
                  </a:lnTo>
                  <a:lnTo>
                    <a:pt x="124750" y="23968"/>
                  </a:lnTo>
                  <a:lnTo>
                    <a:pt x="123723" y="21932"/>
                  </a:lnTo>
                  <a:lnTo>
                    <a:pt x="122047" y="20574"/>
                  </a:lnTo>
                  <a:lnTo>
                    <a:pt x="119936" y="19670"/>
                  </a:lnTo>
                  <a:lnTo>
                    <a:pt x="118529" y="18074"/>
                  </a:lnTo>
                  <a:lnTo>
                    <a:pt x="115715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0"/>
            <p:cNvSpPr/>
            <p:nvPr/>
          </p:nvSpPr>
          <p:spPr>
            <a:xfrm>
              <a:off x="8635530" y="4955977"/>
              <a:ext cx="168951" cy="276821"/>
            </a:xfrm>
            <a:custGeom>
              <a:avLst/>
              <a:gdLst/>
              <a:ahLst/>
              <a:cxnLst/>
              <a:rect l="0" t="0" r="0" b="0"/>
              <a:pathLst>
                <a:path w="168951" h="276821">
                  <a:moveTo>
                    <a:pt x="70915" y="0"/>
                  </a:moveTo>
                  <a:lnTo>
                    <a:pt x="66175" y="0"/>
                  </a:lnTo>
                  <a:lnTo>
                    <a:pt x="61202" y="2645"/>
                  </a:lnTo>
                  <a:lnTo>
                    <a:pt x="55684" y="8121"/>
                  </a:lnTo>
                  <a:lnTo>
                    <a:pt x="26261" y="51573"/>
                  </a:lnTo>
                  <a:lnTo>
                    <a:pt x="5430" y="81984"/>
                  </a:lnTo>
                  <a:lnTo>
                    <a:pt x="2123" y="91338"/>
                  </a:lnTo>
                  <a:lnTo>
                    <a:pt x="0" y="108772"/>
                  </a:lnTo>
                  <a:lnTo>
                    <a:pt x="2355" y="115481"/>
                  </a:lnTo>
                  <a:lnTo>
                    <a:pt x="20483" y="136886"/>
                  </a:lnTo>
                  <a:lnTo>
                    <a:pt x="28988" y="140213"/>
                  </a:lnTo>
                  <a:lnTo>
                    <a:pt x="50617" y="147089"/>
                  </a:lnTo>
                  <a:lnTo>
                    <a:pt x="79916" y="158251"/>
                  </a:lnTo>
                  <a:lnTo>
                    <a:pt x="97726" y="162644"/>
                  </a:lnTo>
                  <a:lnTo>
                    <a:pt x="130779" y="178761"/>
                  </a:lnTo>
                  <a:lnTo>
                    <a:pt x="161793" y="199439"/>
                  </a:lnTo>
                  <a:lnTo>
                    <a:pt x="165875" y="208033"/>
                  </a:lnTo>
                  <a:lnTo>
                    <a:pt x="168950" y="234781"/>
                  </a:lnTo>
                  <a:lnTo>
                    <a:pt x="164345" y="248709"/>
                  </a:lnTo>
                  <a:lnTo>
                    <a:pt x="156696" y="260663"/>
                  </a:lnTo>
                  <a:lnTo>
                    <a:pt x="152907" y="263073"/>
                  </a:lnTo>
                  <a:lnTo>
                    <a:pt x="110674" y="275867"/>
                  </a:lnTo>
                  <a:lnTo>
                    <a:pt x="97704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1"/>
            <p:cNvSpPr/>
            <p:nvPr/>
          </p:nvSpPr>
          <p:spPr>
            <a:xfrm>
              <a:off x="8456901" y="4589859"/>
              <a:ext cx="151120" cy="133821"/>
            </a:xfrm>
            <a:custGeom>
              <a:avLst/>
              <a:gdLst/>
              <a:ahLst/>
              <a:cxnLst/>
              <a:rect l="0" t="0" r="0" b="0"/>
              <a:pathLst>
                <a:path w="151120" h="133821">
                  <a:moveTo>
                    <a:pt x="35232" y="0"/>
                  </a:moveTo>
                  <a:lnTo>
                    <a:pt x="30491" y="0"/>
                  </a:lnTo>
                  <a:lnTo>
                    <a:pt x="29095" y="993"/>
                  </a:lnTo>
                  <a:lnTo>
                    <a:pt x="28164" y="2646"/>
                  </a:lnTo>
                  <a:lnTo>
                    <a:pt x="25555" y="15232"/>
                  </a:lnTo>
                  <a:lnTo>
                    <a:pt x="20238" y="23916"/>
                  </a:lnTo>
                  <a:lnTo>
                    <a:pt x="17230" y="32773"/>
                  </a:lnTo>
                  <a:lnTo>
                    <a:pt x="3208" y="56741"/>
                  </a:lnTo>
                  <a:lnTo>
                    <a:pt x="608" y="68627"/>
                  </a:lnTo>
                  <a:lnTo>
                    <a:pt x="0" y="78787"/>
                  </a:lnTo>
                  <a:lnTo>
                    <a:pt x="2375" y="87272"/>
                  </a:lnTo>
                  <a:lnTo>
                    <a:pt x="5746" y="95343"/>
                  </a:lnTo>
                  <a:lnTo>
                    <a:pt x="8637" y="110050"/>
                  </a:lnTo>
                  <a:lnTo>
                    <a:pt x="12828" y="117703"/>
                  </a:lnTo>
                  <a:lnTo>
                    <a:pt x="17999" y="121766"/>
                  </a:lnTo>
                  <a:lnTo>
                    <a:pt x="23604" y="124564"/>
                  </a:lnTo>
                  <a:lnTo>
                    <a:pt x="29402" y="129114"/>
                  </a:lnTo>
                  <a:lnTo>
                    <a:pt x="37932" y="131799"/>
                  </a:lnTo>
                  <a:lnTo>
                    <a:pt x="69373" y="133820"/>
                  </a:lnTo>
                  <a:lnTo>
                    <a:pt x="77856" y="131244"/>
                  </a:lnTo>
                  <a:lnTo>
                    <a:pt x="85926" y="127784"/>
                  </a:lnTo>
                  <a:lnTo>
                    <a:pt x="113027" y="120640"/>
                  </a:lnTo>
                  <a:lnTo>
                    <a:pt x="143636" y="88680"/>
                  </a:lnTo>
                  <a:lnTo>
                    <a:pt x="147903" y="81416"/>
                  </a:lnTo>
                  <a:lnTo>
                    <a:pt x="149800" y="73888"/>
                  </a:lnTo>
                  <a:lnTo>
                    <a:pt x="151119" y="51905"/>
                  </a:lnTo>
                  <a:lnTo>
                    <a:pt x="148584" y="45228"/>
                  </a:lnTo>
                  <a:lnTo>
                    <a:pt x="145141" y="38953"/>
                  </a:lnTo>
                  <a:lnTo>
                    <a:pt x="142212" y="29842"/>
                  </a:lnTo>
                  <a:lnTo>
                    <a:pt x="138010" y="23847"/>
                  </a:lnTo>
                  <a:lnTo>
                    <a:pt x="132835" y="20520"/>
                  </a:lnTo>
                  <a:lnTo>
                    <a:pt x="121429" y="18385"/>
                  </a:lnTo>
                  <a:lnTo>
                    <a:pt x="77012" y="17864"/>
                  </a:lnTo>
                  <a:lnTo>
                    <a:pt x="68005" y="17861"/>
                  </a:lnTo>
                  <a:lnTo>
                    <a:pt x="62036" y="20506"/>
                  </a:lnTo>
                  <a:lnTo>
                    <a:pt x="44162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2"/>
            <p:cNvSpPr/>
            <p:nvPr/>
          </p:nvSpPr>
          <p:spPr>
            <a:xfrm>
              <a:off x="8635164" y="4545211"/>
              <a:ext cx="133790" cy="160722"/>
            </a:xfrm>
            <a:custGeom>
              <a:avLst/>
              <a:gdLst/>
              <a:ahLst/>
              <a:cxnLst/>
              <a:rect l="0" t="0" r="0" b="0"/>
              <a:pathLst>
                <a:path w="133790" h="160722">
                  <a:moveTo>
                    <a:pt x="71281" y="0"/>
                  </a:moveTo>
                  <a:lnTo>
                    <a:pt x="66541" y="0"/>
                  </a:lnTo>
                  <a:lnTo>
                    <a:pt x="65144" y="992"/>
                  </a:lnTo>
                  <a:lnTo>
                    <a:pt x="64214" y="2646"/>
                  </a:lnTo>
                  <a:lnTo>
                    <a:pt x="63592" y="4740"/>
                  </a:lnTo>
                  <a:lnTo>
                    <a:pt x="54476" y="16223"/>
                  </a:lnTo>
                  <a:lnTo>
                    <a:pt x="23988" y="52011"/>
                  </a:lnTo>
                  <a:lnTo>
                    <a:pt x="2503" y="95636"/>
                  </a:lnTo>
                  <a:lnTo>
                    <a:pt x="0" y="126599"/>
                  </a:lnTo>
                  <a:lnTo>
                    <a:pt x="2558" y="133326"/>
                  </a:lnTo>
                  <a:lnTo>
                    <a:pt x="20839" y="154745"/>
                  </a:lnTo>
                  <a:lnTo>
                    <a:pt x="26704" y="158072"/>
                  </a:lnTo>
                  <a:lnTo>
                    <a:pt x="38229" y="159946"/>
                  </a:lnTo>
                  <a:lnTo>
                    <a:pt x="78890" y="160721"/>
                  </a:lnTo>
                  <a:lnTo>
                    <a:pt x="83299" y="158741"/>
                  </a:lnTo>
                  <a:lnTo>
                    <a:pt x="127434" y="122102"/>
                  </a:lnTo>
                  <a:lnTo>
                    <a:pt x="133789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3"/>
            <p:cNvSpPr/>
            <p:nvPr/>
          </p:nvSpPr>
          <p:spPr>
            <a:xfrm>
              <a:off x="8797017" y="4545211"/>
              <a:ext cx="123720" cy="169129"/>
            </a:xfrm>
            <a:custGeom>
              <a:avLst/>
              <a:gdLst/>
              <a:ahLst/>
              <a:cxnLst/>
              <a:rect l="0" t="0" r="0" b="0"/>
              <a:pathLst>
                <a:path w="123720" h="169129">
                  <a:moveTo>
                    <a:pt x="25514" y="0"/>
                  </a:moveTo>
                  <a:lnTo>
                    <a:pt x="20773" y="0"/>
                  </a:lnTo>
                  <a:lnTo>
                    <a:pt x="19377" y="992"/>
                  </a:lnTo>
                  <a:lnTo>
                    <a:pt x="18446" y="2646"/>
                  </a:lnTo>
                  <a:lnTo>
                    <a:pt x="16952" y="7689"/>
                  </a:lnTo>
                  <a:lnTo>
                    <a:pt x="11953" y="13302"/>
                  </a:lnTo>
                  <a:lnTo>
                    <a:pt x="9566" y="21126"/>
                  </a:lnTo>
                  <a:lnTo>
                    <a:pt x="1592" y="65612"/>
                  </a:lnTo>
                  <a:lnTo>
                    <a:pt x="0" y="77447"/>
                  </a:lnTo>
                  <a:lnTo>
                    <a:pt x="7894" y="119066"/>
                  </a:lnTo>
                  <a:lnTo>
                    <a:pt x="14561" y="135930"/>
                  </a:lnTo>
                  <a:lnTo>
                    <a:pt x="37457" y="163556"/>
                  </a:lnTo>
                  <a:lnTo>
                    <a:pt x="43390" y="166949"/>
                  </a:lnTo>
                  <a:lnTo>
                    <a:pt x="54954" y="168860"/>
                  </a:lnTo>
                  <a:lnTo>
                    <a:pt x="60024" y="169128"/>
                  </a:lnTo>
                  <a:lnTo>
                    <a:pt x="68302" y="166780"/>
                  </a:lnTo>
                  <a:lnTo>
                    <a:pt x="95630" y="148659"/>
                  </a:lnTo>
                  <a:lnTo>
                    <a:pt x="99047" y="144747"/>
                  </a:lnTo>
                  <a:lnTo>
                    <a:pt x="119617" y="106917"/>
                  </a:lnTo>
                  <a:lnTo>
                    <a:pt x="123633" y="64596"/>
                  </a:lnTo>
                  <a:lnTo>
                    <a:pt x="123719" y="51014"/>
                  </a:lnTo>
                  <a:lnTo>
                    <a:pt x="121086" y="44831"/>
                  </a:lnTo>
                  <a:lnTo>
                    <a:pt x="105881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4"/>
            <p:cNvSpPr/>
            <p:nvPr/>
          </p:nvSpPr>
          <p:spPr>
            <a:xfrm>
              <a:off x="8974336" y="4473773"/>
              <a:ext cx="106624" cy="214268"/>
            </a:xfrm>
            <a:custGeom>
              <a:avLst/>
              <a:gdLst/>
              <a:ahLst/>
              <a:cxnLst/>
              <a:rect l="0" t="0" r="0" b="0"/>
              <a:pathLst>
                <a:path w="106624" h="214268">
                  <a:moveTo>
                    <a:pt x="35719" y="0"/>
                  </a:moveTo>
                  <a:lnTo>
                    <a:pt x="35719" y="7689"/>
                  </a:lnTo>
                  <a:lnTo>
                    <a:pt x="20273" y="26974"/>
                  </a:lnTo>
                  <a:lnTo>
                    <a:pt x="17940" y="32824"/>
                  </a:lnTo>
                  <a:lnTo>
                    <a:pt x="12040" y="41697"/>
                  </a:lnTo>
                  <a:lnTo>
                    <a:pt x="9851" y="51601"/>
                  </a:lnTo>
                  <a:lnTo>
                    <a:pt x="9051" y="73174"/>
                  </a:lnTo>
                  <a:lnTo>
                    <a:pt x="11629" y="79816"/>
                  </a:lnTo>
                  <a:lnTo>
                    <a:pt x="51737" y="123150"/>
                  </a:lnTo>
                  <a:lnTo>
                    <a:pt x="64608" y="133393"/>
                  </a:lnTo>
                  <a:lnTo>
                    <a:pt x="74355" y="140645"/>
                  </a:lnTo>
                  <a:lnTo>
                    <a:pt x="85421" y="153900"/>
                  </a:lnTo>
                  <a:lnTo>
                    <a:pt x="94983" y="160694"/>
                  </a:lnTo>
                  <a:lnTo>
                    <a:pt x="103108" y="173401"/>
                  </a:lnTo>
                  <a:lnTo>
                    <a:pt x="106357" y="187086"/>
                  </a:lnTo>
                  <a:lnTo>
                    <a:pt x="106623" y="190209"/>
                  </a:lnTo>
                  <a:lnTo>
                    <a:pt x="104274" y="196324"/>
                  </a:lnTo>
                  <a:lnTo>
                    <a:pt x="94681" y="208334"/>
                  </a:lnTo>
                  <a:lnTo>
                    <a:pt x="86398" y="211656"/>
                  </a:lnTo>
                  <a:lnTo>
                    <a:pt x="45966" y="214267"/>
                  </a:lnTo>
                  <a:lnTo>
                    <a:pt x="14950" y="213318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2"/>
          <p:cNvGrpSpPr/>
          <p:nvPr/>
        </p:nvGrpSpPr>
        <p:grpSpPr>
          <a:xfrm>
            <a:off x="7054631" y="5823230"/>
            <a:ext cx="1285698" cy="568497"/>
            <a:chOff x="7054631" y="5823230"/>
            <a:chExt cx="1285698" cy="568497"/>
          </a:xfrm>
        </p:grpSpPr>
        <p:sp>
          <p:nvSpPr>
            <p:cNvPr id="70" name="SMARTInkShape-95"/>
            <p:cNvSpPr/>
            <p:nvPr/>
          </p:nvSpPr>
          <p:spPr>
            <a:xfrm>
              <a:off x="7054631" y="5823230"/>
              <a:ext cx="321055" cy="568497"/>
            </a:xfrm>
            <a:custGeom>
              <a:avLst/>
              <a:gdLst/>
              <a:ahLst/>
              <a:cxnLst/>
              <a:rect l="0" t="0" r="0" b="0"/>
              <a:pathLst>
                <a:path w="321055" h="568497">
                  <a:moveTo>
                    <a:pt x="17682" y="79293"/>
                  </a:moveTo>
                  <a:lnTo>
                    <a:pt x="11545" y="93552"/>
                  </a:lnTo>
                  <a:lnTo>
                    <a:pt x="2861" y="135246"/>
                  </a:lnTo>
                  <a:lnTo>
                    <a:pt x="422" y="178577"/>
                  </a:lnTo>
                  <a:lnTo>
                    <a:pt x="0" y="216198"/>
                  </a:lnTo>
                  <a:lnTo>
                    <a:pt x="2521" y="258764"/>
                  </a:lnTo>
                  <a:lnTo>
                    <a:pt x="9551" y="302795"/>
                  </a:lnTo>
                  <a:lnTo>
                    <a:pt x="20563" y="347261"/>
                  </a:lnTo>
                  <a:lnTo>
                    <a:pt x="33749" y="389209"/>
                  </a:lnTo>
                  <a:lnTo>
                    <a:pt x="46585" y="426774"/>
                  </a:lnTo>
                  <a:lnTo>
                    <a:pt x="68701" y="470282"/>
                  </a:lnTo>
                  <a:lnTo>
                    <a:pt x="96141" y="514357"/>
                  </a:lnTo>
                  <a:lnTo>
                    <a:pt x="97484" y="516110"/>
                  </a:lnTo>
                  <a:lnTo>
                    <a:pt x="97881" y="507149"/>
                  </a:lnTo>
                  <a:lnTo>
                    <a:pt x="93259" y="491926"/>
                  </a:lnTo>
                  <a:lnTo>
                    <a:pt x="72883" y="450765"/>
                  </a:lnTo>
                  <a:lnTo>
                    <a:pt x="60166" y="414916"/>
                  </a:lnTo>
                  <a:lnTo>
                    <a:pt x="46475" y="372876"/>
                  </a:lnTo>
                  <a:lnTo>
                    <a:pt x="39409" y="342727"/>
                  </a:lnTo>
                  <a:lnTo>
                    <a:pt x="32960" y="309485"/>
                  </a:lnTo>
                  <a:lnTo>
                    <a:pt x="26787" y="274866"/>
                  </a:lnTo>
                  <a:lnTo>
                    <a:pt x="21729" y="239636"/>
                  </a:lnTo>
                  <a:lnTo>
                    <a:pt x="19480" y="204135"/>
                  </a:lnTo>
                  <a:lnTo>
                    <a:pt x="18481" y="171159"/>
                  </a:lnTo>
                  <a:lnTo>
                    <a:pt x="20563" y="127349"/>
                  </a:lnTo>
                  <a:lnTo>
                    <a:pt x="27465" y="89233"/>
                  </a:lnTo>
                  <a:lnTo>
                    <a:pt x="38686" y="50278"/>
                  </a:lnTo>
                  <a:lnTo>
                    <a:pt x="57586" y="23475"/>
                  </a:lnTo>
                  <a:lnTo>
                    <a:pt x="68820" y="11160"/>
                  </a:lnTo>
                  <a:lnTo>
                    <a:pt x="80429" y="4363"/>
                  </a:lnTo>
                  <a:lnTo>
                    <a:pt x="104049" y="0"/>
                  </a:lnTo>
                  <a:lnTo>
                    <a:pt x="115930" y="4695"/>
                  </a:lnTo>
                  <a:lnTo>
                    <a:pt x="145677" y="24307"/>
                  </a:lnTo>
                  <a:lnTo>
                    <a:pt x="170699" y="57684"/>
                  </a:lnTo>
                  <a:lnTo>
                    <a:pt x="176129" y="80828"/>
                  </a:lnTo>
                  <a:lnTo>
                    <a:pt x="176972" y="121452"/>
                  </a:lnTo>
                  <a:lnTo>
                    <a:pt x="171260" y="159169"/>
                  </a:lnTo>
                  <a:lnTo>
                    <a:pt x="168289" y="177301"/>
                  </a:lnTo>
                  <a:lnTo>
                    <a:pt x="152861" y="213196"/>
                  </a:lnTo>
                  <a:lnTo>
                    <a:pt x="140417" y="237369"/>
                  </a:lnTo>
                  <a:lnTo>
                    <a:pt x="113846" y="272868"/>
                  </a:lnTo>
                  <a:lnTo>
                    <a:pt x="71319" y="302488"/>
                  </a:lnTo>
                  <a:lnTo>
                    <a:pt x="76017" y="297781"/>
                  </a:lnTo>
                  <a:lnTo>
                    <a:pt x="80982" y="295462"/>
                  </a:lnTo>
                  <a:lnTo>
                    <a:pt x="121188" y="288974"/>
                  </a:lnTo>
                  <a:lnTo>
                    <a:pt x="136115" y="289233"/>
                  </a:lnTo>
                  <a:lnTo>
                    <a:pt x="178725" y="294022"/>
                  </a:lnTo>
                  <a:lnTo>
                    <a:pt x="223105" y="305959"/>
                  </a:lnTo>
                  <a:lnTo>
                    <a:pt x="257799" y="318499"/>
                  </a:lnTo>
                  <a:lnTo>
                    <a:pt x="295744" y="344742"/>
                  </a:lnTo>
                  <a:lnTo>
                    <a:pt x="307621" y="358997"/>
                  </a:lnTo>
                  <a:lnTo>
                    <a:pt x="315215" y="374262"/>
                  </a:lnTo>
                  <a:lnTo>
                    <a:pt x="320090" y="402877"/>
                  </a:lnTo>
                  <a:lnTo>
                    <a:pt x="321054" y="436899"/>
                  </a:lnTo>
                  <a:lnTo>
                    <a:pt x="315894" y="451880"/>
                  </a:lnTo>
                  <a:lnTo>
                    <a:pt x="296951" y="489919"/>
                  </a:lnTo>
                  <a:lnTo>
                    <a:pt x="281557" y="508980"/>
                  </a:lnTo>
                  <a:lnTo>
                    <a:pt x="240649" y="537438"/>
                  </a:lnTo>
                  <a:lnTo>
                    <a:pt x="203797" y="555119"/>
                  </a:lnTo>
                  <a:lnTo>
                    <a:pt x="163017" y="563303"/>
                  </a:lnTo>
                  <a:lnTo>
                    <a:pt x="143426" y="568316"/>
                  </a:lnTo>
                  <a:lnTo>
                    <a:pt x="132107" y="568496"/>
                  </a:lnTo>
                  <a:lnTo>
                    <a:pt x="106978" y="561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6"/>
            <p:cNvSpPr/>
            <p:nvPr/>
          </p:nvSpPr>
          <p:spPr>
            <a:xfrm>
              <a:off x="7433903" y="5992522"/>
              <a:ext cx="308137" cy="302227"/>
            </a:xfrm>
            <a:custGeom>
              <a:avLst/>
              <a:gdLst/>
              <a:ahLst/>
              <a:cxnLst/>
              <a:rect l="0" t="0" r="0" b="0"/>
              <a:pathLst>
                <a:path w="308137" h="302227">
                  <a:moveTo>
                    <a:pt x="192050" y="8228"/>
                  </a:moveTo>
                  <a:lnTo>
                    <a:pt x="149809" y="8228"/>
                  </a:lnTo>
                  <a:lnTo>
                    <a:pt x="126453" y="9220"/>
                  </a:lnTo>
                  <a:lnTo>
                    <a:pt x="84700" y="23459"/>
                  </a:lnTo>
                  <a:lnTo>
                    <a:pt x="71248" y="29219"/>
                  </a:lnTo>
                  <a:lnTo>
                    <a:pt x="61301" y="37732"/>
                  </a:lnTo>
                  <a:lnTo>
                    <a:pt x="33458" y="73620"/>
                  </a:lnTo>
                  <a:lnTo>
                    <a:pt x="11570" y="116756"/>
                  </a:lnTo>
                  <a:lnTo>
                    <a:pt x="3273" y="158246"/>
                  </a:lnTo>
                  <a:lnTo>
                    <a:pt x="0" y="177098"/>
                  </a:lnTo>
                  <a:lnTo>
                    <a:pt x="3339" y="213454"/>
                  </a:lnTo>
                  <a:lnTo>
                    <a:pt x="6820" y="237708"/>
                  </a:lnTo>
                  <a:lnTo>
                    <a:pt x="12491" y="251110"/>
                  </a:lnTo>
                  <a:lnTo>
                    <a:pt x="37926" y="281914"/>
                  </a:lnTo>
                  <a:lnTo>
                    <a:pt x="55322" y="295144"/>
                  </a:lnTo>
                  <a:lnTo>
                    <a:pt x="73045" y="300607"/>
                  </a:lnTo>
                  <a:lnTo>
                    <a:pt x="90864" y="302226"/>
                  </a:lnTo>
                  <a:lnTo>
                    <a:pt x="113452" y="297965"/>
                  </a:lnTo>
                  <a:lnTo>
                    <a:pt x="134256" y="285679"/>
                  </a:lnTo>
                  <a:lnTo>
                    <a:pt x="171105" y="252100"/>
                  </a:lnTo>
                  <a:lnTo>
                    <a:pt x="184300" y="229645"/>
                  </a:lnTo>
                  <a:lnTo>
                    <a:pt x="197648" y="188262"/>
                  </a:lnTo>
                  <a:lnTo>
                    <a:pt x="205836" y="153625"/>
                  </a:lnTo>
                  <a:lnTo>
                    <a:pt x="209104" y="109011"/>
                  </a:lnTo>
                  <a:lnTo>
                    <a:pt x="209751" y="66500"/>
                  </a:lnTo>
                  <a:lnTo>
                    <a:pt x="216957" y="27490"/>
                  </a:lnTo>
                  <a:lnTo>
                    <a:pt x="218467" y="7292"/>
                  </a:lnTo>
                  <a:lnTo>
                    <a:pt x="217599" y="4627"/>
                  </a:lnTo>
                  <a:lnTo>
                    <a:pt x="216029" y="2852"/>
                  </a:lnTo>
                  <a:lnTo>
                    <a:pt x="211118" y="0"/>
                  </a:lnTo>
                  <a:lnTo>
                    <a:pt x="205527" y="4247"/>
                  </a:lnTo>
                  <a:lnTo>
                    <a:pt x="203001" y="11750"/>
                  </a:lnTo>
                  <a:lnTo>
                    <a:pt x="201059" y="55990"/>
                  </a:lnTo>
                  <a:lnTo>
                    <a:pt x="203629" y="100179"/>
                  </a:lnTo>
                  <a:lnTo>
                    <a:pt x="212004" y="141622"/>
                  </a:lnTo>
                  <a:lnTo>
                    <a:pt x="217786" y="153835"/>
                  </a:lnTo>
                  <a:lnTo>
                    <a:pt x="255961" y="196954"/>
                  </a:lnTo>
                  <a:lnTo>
                    <a:pt x="270738" y="207132"/>
                  </a:lnTo>
                  <a:lnTo>
                    <a:pt x="308136" y="213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7"/>
            <p:cNvSpPr/>
            <p:nvPr/>
          </p:nvSpPr>
          <p:spPr>
            <a:xfrm>
              <a:off x="7788486" y="5942027"/>
              <a:ext cx="208084" cy="378684"/>
            </a:xfrm>
            <a:custGeom>
              <a:avLst/>
              <a:gdLst/>
              <a:ahLst/>
              <a:cxnLst/>
              <a:rect l="0" t="0" r="0" b="0"/>
              <a:pathLst>
                <a:path w="208084" h="378684">
                  <a:moveTo>
                    <a:pt x="105358" y="5145"/>
                  </a:moveTo>
                  <a:lnTo>
                    <a:pt x="105358" y="404"/>
                  </a:lnTo>
                  <a:lnTo>
                    <a:pt x="104366" y="0"/>
                  </a:lnTo>
                  <a:lnTo>
                    <a:pt x="97236" y="3180"/>
                  </a:lnTo>
                  <a:lnTo>
                    <a:pt x="83989" y="5555"/>
                  </a:lnTo>
                  <a:lnTo>
                    <a:pt x="62244" y="17497"/>
                  </a:lnTo>
                  <a:lnTo>
                    <a:pt x="53784" y="25848"/>
                  </a:lnTo>
                  <a:lnTo>
                    <a:pt x="23373" y="64843"/>
                  </a:lnTo>
                  <a:lnTo>
                    <a:pt x="4274" y="108098"/>
                  </a:lnTo>
                  <a:lnTo>
                    <a:pt x="0" y="122080"/>
                  </a:lnTo>
                  <a:lnTo>
                    <a:pt x="1647" y="131861"/>
                  </a:lnTo>
                  <a:lnTo>
                    <a:pt x="8153" y="145878"/>
                  </a:lnTo>
                  <a:lnTo>
                    <a:pt x="19239" y="159503"/>
                  </a:lnTo>
                  <a:lnTo>
                    <a:pt x="63594" y="190790"/>
                  </a:lnTo>
                  <a:lnTo>
                    <a:pt x="104745" y="207303"/>
                  </a:lnTo>
                  <a:lnTo>
                    <a:pt x="125130" y="217400"/>
                  </a:lnTo>
                  <a:lnTo>
                    <a:pt x="166964" y="243428"/>
                  </a:lnTo>
                  <a:lnTo>
                    <a:pt x="192539" y="270472"/>
                  </a:lnTo>
                  <a:lnTo>
                    <a:pt x="198676" y="282149"/>
                  </a:lnTo>
                  <a:lnTo>
                    <a:pt x="208083" y="311755"/>
                  </a:lnTo>
                  <a:lnTo>
                    <a:pt x="204373" y="336759"/>
                  </a:lnTo>
                  <a:lnTo>
                    <a:pt x="201289" y="343690"/>
                  </a:lnTo>
                  <a:lnTo>
                    <a:pt x="191225" y="360965"/>
                  </a:lnTo>
                  <a:lnTo>
                    <a:pt x="187407" y="364397"/>
                  </a:lnTo>
                  <a:lnTo>
                    <a:pt x="155584" y="376797"/>
                  </a:lnTo>
                  <a:lnTo>
                    <a:pt x="143886" y="378683"/>
                  </a:lnTo>
                  <a:lnTo>
                    <a:pt x="100631" y="372371"/>
                  </a:lnTo>
                  <a:lnTo>
                    <a:pt x="90689" y="369109"/>
                  </a:lnTo>
                  <a:lnTo>
                    <a:pt x="69639" y="353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8"/>
            <p:cNvSpPr/>
            <p:nvPr/>
          </p:nvSpPr>
          <p:spPr>
            <a:xfrm>
              <a:off x="7920633" y="5982934"/>
              <a:ext cx="419696" cy="320389"/>
            </a:xfrm>
            <a:custGeom>
              <a:avLst/>
              <a:gdLst/>
              <a:ahLst/>
              <a:cxnLst/>
              <a:rect l="0" t="0" r="0" b="0"/>
              <a:pathLst>
                <a:path w="419696" h="320389">
                  <a:moveTo>
                    <a:pt x="0" y="178550"/>
                  </a:moveTo>
                  <a:lnTo>
                    <a:pt x="4741" y="178550"/>
                  </a:lnTo>
                  <a:lnTo>
                    <a:pt x="6137" y="177558"/>
                  </a:lnTo>
                  <a:lnTo>
                    <a:pt x="7068" y="175905"/>
                  </a:lnTo>
                  <a:lnTo>
                    <a:pt x="7689" y="173810"/>
                  </a:lnTo>
                  <a:lnTo>
                    <a:pt x="9095" y="172414"/>
                  </a:lnTo>
                  <a:lnTo>
                    <a:pt x="13302" y="170862"/>
                  </a:lnTo>
                  <a:lnTo>
                    <a:pt x="36687" y="167138"/>
                  </a:lnTo>
                  <a:lnTo>
                    <a:pt x="53865" y="162601"/>
                  </a:lnTo>
                  <a:lnTo>
                    <a:pt x="71523" y="158611"/>
                  </a:lnTo>
                  <a:lnTo>
                    <a:pt x="89321" y="153791"/>
                  </a:lnTo>
                  <a:lnTo>
                    <a:pt x="107164" y="149716"/>
                  </a:lnTo>
                  <a:lnTo>
                    <a:pt x="142876" y="136368"/>
                  </a:lnTo>
                  <a:lnTo>
                    <a:pt x="185661" y="127050"/>
                  </a:lnTo>
                  <a:lnTo>
                    <a:pt x="204831" y="122942"/>
                  </a:lnTo>
                  <a:lnTo>
                    <a:pt x="223078" y="118087"/>
                  </a:lnTo>
                  <a:lnTo>
                    <a:pt x="241053" y="114002"/>
                  </a:lnTo>
                  <a:lnTo>
                    <a:pt x="258946" y="109155"/>
                  </a:lnTo>
                  <a:lnTo>
                    <a:pt x="278030" y="107516"/>
                  </a:lnTo>
                  <a:lnTo>
                    <a:pt x="280603" y="106390"/>
                  </a:lnTo>
                  <a:lnTo>
                    <a:pt x="282319" y="104647"/>
                  </a:lnTo>
                  <a:lnTo>
                    <a:pt x="283463" y="102492"/>
                  </a:lnTo>
                  <a:lnTo>
                    <a:pt x="285217" y="101056"/>
                  </a:lnTo>
                  <a:lnTo>
                    <a:pt x="293237" y="98561"/>
                  </a:lnTo>
                  <a:lnTo>
                    <a:pt x="294038" y="95705"/>
                  </a:lnTo>
                  <a:lnTo>
                    <a:pt x="294252" y="93555"/>
                  </a:lnTo>
                  <a:lnTo>
                    <a:pt x="291844" y="88520"/>
                  </a:lnTo>
                  <a:lnTo>
                    <a:pt x="288458" y="82974"/>
                  </a:lnTo>
                  <a:lnTo>
                    <a:pt x="285560" y="74274"/>
                  </a:lnTo>
                  <a:lnTo>
                    <a:pt x="255948" y="33065"/>
                  </a:lnTo>
                  <a:lnTo>
                    <a:pt x="242303" y="23878"/>
                  </a:lnTo>
                  <a:lnTo>
                    <a:pt x="198364" y="2440"/>
                  </a:lnTo>
                  <a:lnTo>
                    <a:pt x="158159" y="0"/>
                  </a:lnTo>
                  <a:lnTo>
                    <a:pt x="151983" y="2622"/>
                  </a:lnTo>
                  <a:lnTo>
                    <a:pt x="145930" y="6102"/>
                  </a:lnTo>
                  <a:lnTo>
                    <a:pt x="136946" y="9054"/>
                  </a:lnTo>
                  <a:lnTo>
                    <a:pt x="130979" y="13260"/>
                  </a:lnTo>
                  <a:lnTo>
                    <a:pt x="127665" y="21082"/>
                  </a:lnTo>
                  <a:lnTo>
                    <a:pt x="117483" y="59679"/>
                  </a:lnTo>
                  <a:lnTo>
                    <a:pt x="116270" y="98992"/>
                  </a:lnTo>
                  <a:lnTo>
                    <a:pt x="120863" y="138802"/>
                  </a:lnTo>
                  <a:lnTo>
                    <a:pt x="123785" y="173168"/>
                  </a:lnTo>
                  <a:lnTo>
                    <a:pt x="129391" y="203745"/>
                  </a:lnTo>
                  <a:lnTo>
                    <a:pt x="147304" y="240743"/>
                  </a:lnTo>
                  <a:lnTo>
                    <a:pt x="175808" y="280924"/>
                  </a:lnTo>
                  <a:lnTo>
                    <a:pt x="205407" y="309612"/>
                  </a:lnTo>
                  <a:lnTo>
                    <a:pt x="217300" y="316175"/>
                  </a:lnTo>
                  <a:lnTo>
                    <a:pt x="241103" y="320388"/>
                  </a:lnTo>
                  <a:lnTo>
                    <a:pt x="254001" y="319972"/>
                  </a:lnTo>
                  <a:lnTo>
                    <a:pt x="296829" y="306153"/>
                  </a:lnTo>
                  <a:lnTo>
                    <a:pt x="339280" y="285684"/>
                  </a:lnTo>
                  <a:lnTo>
                    <a:pt x="372397" y="270491"/>
                  </a:lnTo>
                  <a:lnTo>
                    <a:pt x="379822" y="268030"/>
                  </a:lnTo>
                  <a:lnTo>
                    <a:pt x="392674" y="261012"/>
                  </a:lnTo>
                  <a:lnTo>
                    <a:pt x="415091" y="258928"/>
                  </a:lnTo>
                  <a:lnTo>
                    <a:pt x="416626" y="259917"/>
                  </a:lnTo>
                  <a:lnTo>
                    <a:pt x="417649" y="261568"/>
                  </a:lnTo>
                  <a:lnTo>
                    <a:pt x="419695" y="267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3"/>
          <p:cNvGrpSpPr/>
          <p:nvPr/>
        </p:nvGrpSpPr>
        <p:grpSpPr>
          <a:xfrm>
            <a:off x="6555632" y="910996"/>
            <a:ext cx="1606103" cy="1124974"/>
            <a:chOff x="6555632" y="910996"/>
            <a:chExt cx="1606103" cy="1124974"/>
          </a:xfrm>
        </p:grpSpPr>
        <p:sp>
          <p:nvSpPr>
            <p:cNvPr id="75" name="SMARTInkShape-99"/>
            <p:cNvSpPr/>
            <p:nvPr/>
          </p:nvSpPr>
          <p:spPr>
            <a:xfrm>
              <a:off x="7018734" y="910996"/>
              <a:ext cx="312540" cy="270388"/>
            </a:xfrm>
            <a:custGeom>
              <a:avLst/>
              <a:gdLst/>
              <a:ahLst/>
              <a:cxnLst/>
              <a:rect l="0" t="0" r="0" b="0"/>
              <a:pathLst>
                <a:path w="312540" h="270388">
                  <a:moveTo>
                    <a:pt x="0" y="187356"/>
                  </a:moveTo>
                  <a:lnTo>
                    <a:pt x="4741" y="192096"/>
                  </a:lnTo>
                  <a:lnTo>
                    <a:pt x="47249" y="201185"/>
                  </a:lnTo>
                  <a:lnTo>
                    <a:pt x="90440" y="190709"/>
                  </a:lnTo>
                  <a:lnTo>
                    <a:pt x="115433" y="186365"/>
                  </a:lnTo>
                  <a:lnTo>
                    <a:pt x="153091" y="167369"/>
                  </a:lnTo>
                  <a:lnTo>
                    <a:pt x="193068" y="141046"/>
                  </a:lnTo>
                  <a:lnTo>
                    <a:pt x="206475" y="126450"/>
                  </a:lnTo>
                  <a:lnTo>
                    <a:pt x="228093" y="87064"/>
                  </a:lnTo>
                  <a:lnTo>
                    <a:pt x="239701" y="47086"/>
                  </a:lnTo>
                  <a:lnTo>
                    <a:pt x="240979" y="16446"/>
                  </a:lnTo>
                  <a:lnTo>
                    <a:pt x="238401" y="9531"/>
                  </a:lnTo>
                  <a:lnTo>
                    <a:pt x="236325" y="6298"/>
                  </a:lnTo>
                  <a:lnTo>
                    <a:pt x="233949" y="4143"/>
                  </a:lnTo>
                  <a:lnTo>
                    <a:pt x="228662" y="1748"/>
                  </a:lnTo>
                  <a:lnTo>
                    <a:pt x="206549" y="0"/>
                  </a:lnTo>
                  <a:lnTo>
                    <a:pt x="189964" y="4622"/>
                  </a:lnTo>
                  <a:lnTo>
                    <a:pt x="181001" y="12214"/>
                  </a:lnTo>
                  <a:lnTo>
                    <a:pt x="153879" y="47429"/>
                  </a:lnTo>
                  <a:lnTo>
                    <a:pt x="140308" y="85522"/>
                  </a:lnTo>
                  <a:lnTo>
                    <a:pt x="135203" y="125128"/>
                  </a:lnTo>
                  <a:lnTo>
                    <a:pt x="136840" y="167494"/>
                  </a:lnTo>
                  <a:lnTo>
                    <a:pt x="146379" y="195692"/>
                  </a:lnTo>
                  <a:lnTo>
                    <a:pt x="173102" y="238871"/>
                  </a:lnTo>
                  <a:lnTo>
                    <a:pt x="184752" y="249277"/>
                  </a:lnTo>
                  <a:lnTo>
                    <a:pt x="224053" y="267254"/>
                  </a:lnTo>
                  <a:lnTo>
                    <a:pt x="232713" y="270387"/>
                  </a:lnTo>
                  <a:lnTo>
                    <a:pt x="273143" y="269278"/>
                  </a:lnTo>
                  <a:lnTo>
                    <a:pt x="294692" y="267191"/>
                  </a:lnTo>
                  <a:lnTo>
                    <a:pt x="312539" y="258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0"/>
            <p:cNvSpPr/>
            <p:nvPr/>
          </p:nvSpPr>
          <p:spPr>
            <a:xfrm>
              <a:off x="7340203" y="920493"/>
              <a:ext cx="616150" cy="507707"/>
            </a:xfrm>
            <a:custGeom>
              <a:avLst/>
              <a:gdLst/>
              <a:ahLst/>
              <a:cxnLst/>
              <a:rect l="0" t="0" r="0" b="0"/>
              <a:pathLst>
                <a:path w="616150" h="507707">
                  <a:moveTo>
                    <a:pt x="0" y="52843"/>
                  </a:moveTo>
                  <a:lnTo>
                    <a:pt x="0" y="57583"/>
                  </a:lnTo>
                  <a:lnTo>
                    <a:pt x="2646" y="62557"/>
                  </a:lnTo>
                  <a:lnTo>
                    <a:pt x="7129" y="70059"/>
                  </a:lnTo>
                  <a:lnTo>
                    <a:pt x="20991" y="107512"/>
                  </a:lnTo>
                  <a:lnTo>
                    <a:pt x="45452" y="151213"/>
                  </a:lnTo>
                  <a:lnTo>
                    <a:pt x="74520" y="193752"/>
                  </a:lnTo>
                  <a:lnTo>
                    <a:pt x="98248" y="212013"/>
                  </a:lnTo>
                  <a:lnTo>
                    <a:pt x="127995" y="227262"/>
                  </a:lnTo>
                  <a:lnTo>
                    <a:pt x="139900" y="229581"/>
                  </a:lnTo>
                  <a:lnTo>
                    <a:pt x="149160" y="227966"/>
                  </a:lnTo>
                  <a:lnTo>
                    <a:pt x="159951" y="221479"/>
                  </a:lnTo>
                  <a:lnTo>
                    <a:pt x="166340" y="215105"/>
                  </a:lnTo>
                  <a:lnTo>
                    <a:pt x="172486" y="205657"/>
                  </a:lnTo>
                  <a:lnTo>
                    <a:pt x="176784" y="189182"/>
                  </a:lnTo>
                  <a:lnTo>
                    <a:pt x="177244" y="158708"/>
                  </a:lnTo>
                  <a:lnTo>
                    <a:pt x="171456" y="121380"/>
                  </a:lnTo>
                  <a:lnTo>
                    <a:pt x="170195" y="87702"/>
                  </a:lnTo>
                  <a:lnTo>
                    <a:pt x="165029" y="45507"/>
                  </a:lnTo>
                  <a:lnTo>
                    <a:pt x="158654" y="11834"/>
                  </a:lnTo>
                  <a:lnTo>
                    <a:pt x="152206" y="0"/>
                  </a:lnTo>
                  <a:lnTo>
                    <a:pt x="151820" y="38123"/>
                  </a:lnTo>
                  <a:lnTo>
                    <a:pt x="156548" y="76063"/>
                  </a:lnTo>
                  <a:lnTo>
                    <a:pt x="159494" y="110104"/>
                  </a:lnTo>
                  <a:lnTo>
                    <a:pt x="165108" y="150066"/>
                  </a:lnTo>
                  <a:lnTo>
                    <a:pt x="173055" y="193326"/>
                  </a:lnTo>
                  <a:lnTo>
                    <a:pt x="186434" y="237563"/>
                  </a:lnTo>
                  <a:lnTo>
                    <a:pt x="198225" y="282090"/>
                  </a:lnTo>
                  <a:lnTo>
                    <a:pt x="208003" y="326702"/>
                  </a:lnTo>
                  <a:lnTo>
                    <a:pt x="212442" y="366599"/>
                  </a:lnTo>
                  <a:lnTo>
                    <a:pt x="218499" y="403556"/>
                  </a:lnTo>
                  <a:lnTo>
                    <a:pt x="222305" y="444470"/>
                  </a:lnTo>
                  <a:lnTo>
                    <a:pt x="221973" y="470175"/>
                  </a:lnTo>
                  <a:lnTo>
                    <a:pt x="218378" y="480748"/>
                  </a:lnTo>
                  <a:lnTo>
                    <a:pt x="205134" y="498841"/>
                  </a:lnTo>
                  <a:lnTo>
                    <a:pt x="199320" y="504072"/>
                  </a:lnTo>
                  <a:lnTo>
                    <a:pt x="193428" y="506397"/>
                  </a:lnTo>
                  <a:lnTo>
                    <a:pt x="179792" y="507706"/>
                  </a:lnTo>
                  <a:lnTo>
                    <a:pt x="171520" y="505366"/>
                  </a:lnTo>
                  <a:lnTo>
                    <a:pt x="142752" y="485864"/>
                  </a:lnTo>
                  <a:lnTo>
                    <a:pt x="122807" y="457450"/>
                  </a:lnTo>
                  <a:lnTo>
                    <a:pt x="111276" y="426673"/>
                  </a:lnTo>
                  <a:lnTo>
                    <a:pt x="109369" y="400740"/>
                  </a:lnTo>
                  <a:lnTo>
                    <a:pt x="115640" y="374205"/>
                  </a:lnTo>
                  <a:lnTo>
                    <a:pt x="135034" y="341218"/>
                  </a:lnTo>
                  <a:lnTo>
                    <a:pt x="171976" y="303036"/>
                  </a:lnTo>
                  <a:lnTo>
                    <a:pt x="212711" y="276705"/>
                  </a:lnTo>
                  <a:lnTo>
                    <a:pt x="243273" y="261055"/>
                  </a:lnTo>
                  <a:lnTo>
                    <a:pt x="277464" y="247489"/>
                  </a:lnTo>
                  <a:lnTo>
                    <a:pt x="310084" y="236193"/>
                  </a:lnTo>
                  <a:lnTo>
                    <a:pt x="347773" y="227636"/>
                  </a:lnTo>
                  <a:lnTo>
                    <a:pt x="390196" y="216115"/>
                  </a:lnTo>
                  <a:lnTo>
                    <a:pt x="425194" y="212684"/>
                  </a:lnTo>
                  <a:lnTo>
                    <a:pt x="435731" y="205902"/>
                  </a:lnTo>
                  <a:lnTo>
                    <a:pt x="441755" y="205019"/>
                  </a:lnTo>
                  <a:lnTo>
                    <a:pt x="443331" y="203903"/>
                  </a:lnTo>
                  <a:lnTo>
                    <a:pt x="444383" y="202167"/>
                  </a:lnTo>
                  <a:lnTo>
                    <a:pt x="445861" y="194983"/>
                  </a:lnTo>
                  <a:lnTo>
                    <a:pt x="446069" y="192251"/>
                  </a:lnTo>
                  <a:lnTo>
                    <a:pt x="443654" y="186570"/>
                  </a:lnTo>
                  <a:lnTo>
                    <a:pt x="440265" y="180738"/>
                  </a:lnTo>
                  <a:lnTo>
                    <a:pt x="426577" y="140044"/>
                  </a:lnTo>
                  <a:lnTo>
                    <a:pt x="410587" y="108883"/>
                  </a:lnTo>
                  <a:lnTo>
                    <a:pt x="389919" y="73300"/>
                  </a:lnTo>
                  <a:lnTo>
                    <a:pt x="379758" y="42667"/>
                  </a:lnTo>
                  <a:lnTo>
                    <a:pt x="352961" y="12920"/>
                  </a:lnTo>
                  <a:lnTo>
                    <a:pt x="350400" y="12337"/>
                  </a:lnTo>
                  <a:lnTo>
                    <a:pt x="347701" y="12940"/>
                  </a:lnTo>
                  <a:lnTo>
                    <a:pt x="344911" y="14335"/>
                  </a:lnTo>
                  <a:lnTo>
                    <a:pt x="343050" y="16257"/>
                  </a:lnTo>
                  <a:lnTo>
                    <a:pt x="323202" y="58207"/>
                  </a:lnTo>
                  <a:lnTo>
                    <a:pt x="310296" y="88056"/>
                  </a:lnTo>
                  <a:lnTo>
                    <a:pt x="304599" y="122036"/>
                  </a:lnTo>
                  <a:lnTo>
                    <a:pt x="299052" y="157240"/>
                  </a:lnTo>
                  <a:lnTo>
                    <a:pt x="301818" y="191813"/>
                  </a:lnTo>
                  <a:lnTo>
                    <a:pt x="305063" y="221350"/>
                  </a:lnTo>
                  <a:lnTo>
                    <a:pt x="312854" y="239852"/>
                  </a:lnTo>
                  <a:lnTo>
                    <a:pt x="325578" y="252706"/>
                  </a:lnTo>
                  <a:lnTo>
                    <a:pt x="366658" y="272382"/>
                  </a:lnTo>
                  <a:lnTo>
                    <a:pt x="404589" y="282225"/>
                  </a:lnTo>
                  <a:lnTo>
                    <a:pt x="425880" y="281791"/>
                  </a:lnTo>
                  <a:lnTo>
                    <a:pt x="466448" y="267988"/>
                  </a:lnTo>
                  <a:lnTo>
                    <a:pt x="500686" y="258473"/>
                  </a:lnTo>
                  <a:lnTo>
                    <a:pt x="543071" y="246368"/>
                  </a:lnTo>
                  <a:lnTo>
                    <a:pt x="586498" y="231443"/>
                  </a:lnTo>
                  <a:lnTo>
                    <a:pt x="616149" y="2135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1"/>
            <p:cNvSpPr/>
            <p:nvPr/>
          </p:nvSpPr>
          <p:spPr>
            <a:xfrm>
              <a:off x="6670477" y="1500188"/>
              <a:ext cx="178594" cy="535782"/>
            </a:xfrm>
            <a:custGeom>
              <a:avLst/>
              <a:gdLst/>
              <a:ahLst/>
              <a:cxnLst/>
              <a:rect l="0" t="0" r="0" b="0"/>
              <a:pathLst>
                <a:path w="178594" h="535782">
                  <a:moveTo>
                    <a:pt x="0" y="0"/>
                  </a:moveTo>
                  <a:lnTo>
                    <a:pt x="992" y="23352"/>
                  </a:lnTo>
                  <a:lnTo>
                    <a:pt x="12428" y="67971"/>
                  </a:lnTo>
                  <a:lnTo>
                    <a:pt x="30052" y="108455"/>
                  </a:lnTo>
                  <a:lnTo>
                    <a:pt x="41867" y="147008"/>
                  </a:lnTo>
                  <a:lnTo>
                    <a:pt x="56502" y="184999"/>
                  </a:lnTo>
                  <a:lnTo>
                    <a:pt x="68555" y="227234"/>
                  </a:lnTo>
                  <a:lnTo>
                    <a:pt x="83261" y="270176"/>
                  </a:lnTo>
                  <a:lnTo>
                    <a:pt x="94343" y="308475"/>
                  </a:lnTo>
                  <a:lnTo>
                    <a:pt x="103911" y="344959"/>
                  </a:lnTo>
                  <a:lnTo>
                    <a:pt x="113029" y="380904"/>
                  </a:lnTo>
                  <a:lnTo>
                    <a:pt x="122015" y="415698"/>
                  </a:lnTo>
                  <a:lnTo>
                    <a:pt x="133940" y="454624"/>
                  </a:lnTo>
                  <a:lnTo>
                    <a:pt x="148827" y="497974"/>
                  </a:lnTo>
                  <a:lnTo>
                    <a:pt x="166687" y="528313"/>
                  </a:lnTo>
                  <a:lnTo>
                    <a:pt x="178593" y="535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2"/>
            <p:cNvSpPr/>
            <p:nvPr/>
          </p:nvSpPr>
          <p:spPr>
            <a:xfrm>
              <a:off x="6555632" y="1433813"/>
              <a:ext cx="346802" cy="280688"/>
            </a:xfrm>
            <a:custGeom>
              <a:avLst/>
              <a:gdLst/>
              <a:ahLst/>
              <a:cxnLst/>
              <a:rect l="0" t="0" r="0" b="0"/>
              <a:pathLst>
                <a:path w="346802" h="280688">
                  <a:moveTo>
                    <a:pt x="7688" y="111023"/>
                  </a:moveTo>
                  <a:lnTo>
                    <a:pt x="7688" y="106283"/>
                  </a:lnTo>
                  <a:lnTo>
                    <a:pt x="5043" y="101309"/>
                  </a:lnTo>
                  <a:lnTo>
                    <a:pt x="2948" y="98594"/>
                  </a:lnTo>
                  <a:lnTo>
                    <a:pt x="621" y="90286"/>
                  </a:lnTo>
                  <a:lnTo>
                    <a:pt x="0" y="85292"/>
                  </a:lnTo>
                  <a:lnTo>
                    <a:pt x="3867" y="68782"/>
                  </a:lnTo>
                  <a:lnTo>
                    <a:pt x="11297" y="51323"/>
                  </a:lnTo>
                  <a:lnTo>
                    <a:pt x="29262" y="33583"/>
                  </a:lnTo>
                  <a:lnTo>
                    <a:pt x="69130" y="16939"/>
                  </a:lnTo>
                  <a:lnTo>
                    <a:pt x="104496" y="7189"/>
                  </a:lnTo>
                  <a:lnTo>
                    <a:pt x="144961" y="0"/>
                  </a:lnTo>
                  <a:lnTo>
                    <a:pt x="182527" y="2280"/>
                  </a:lnTo>
                  <a:lnTo>
                    <a:pt x="218794" y="4389"/>
                  </a:lnTo>
                  <a:lnTo>
                    <a:pt x="253683" y="10857"/>
                  </a:lnTo>
                  <a:lnTo>
                    <a:pt x="292641" y="24577"/>
                  </a:lnTo>
                  <a:lnTo>
                    <a:pt x="324258" y="46102"/>
                  </a:lnTo>
                  <a:lnTo>
                    <a:pt x="338730" y="63565"/>
                  </a:lnTo>
                  <a:lnTo>
                    <a:pt x="343334" y="75378"/>
                  </a:lnTo>
                  <a:lnTo>
                    <a:pt x="346692" y="118097"/>
                  </a:lnTo>
                  <a:lnTo>
                    <a:pt x="346801" y="124669"/>
                  </a:lnTo>
                  <a:lnTo>
                    <a:pt x="341629" y="137262"/>
                  </a:lnTo>
                  <a:lnTo>
                    <a:pt x="320538" y="180550"/>
                  </a:lnTo>
                  <a:lnTo>
                    <a:pt x="295328" y="225079"/>
                  </a:lnTo>
                  <a:lnTo>
                    <a:pt x="269699" y="267526"/>
                  </a:lnTo>
                  <a:lnTo>
                    <a:pt x="257720" y="280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3"/>
            <p:cNvSpPr/>
            <p:nvPr/>
          </p:nvSpPr>
          <p:spPr>
            <a:xfrm>
              <a:off x="6956227" y="1437680"/>
              <a:ext cx="116087" cy="223243"/>
            </a:xfrm>
            <a:custGeom>
              <a:avLst/>
              <a:gdLst/>
              <a:ahLst/>
              <a:cxnLst/>
              <a:rect l="0" t="0" r="0" b="0"/>
              <a:pathLst>
                <a:path w="116087" h="223243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5"/>
                  </a:lnTo>
                  <a:lnTo>
                    <a:pt x="7689" y="4740"/>
                  </a:lnTo>
                  <a:lnTo>
                    <a:pt x="37996" y="47595"/>
                  </a:lnTo>
                  <a:lnTo>
                    <a:pt x="51607" y="74956"/>
                  </a:lnTo>
                  <a:lnTo>
                    <a:pt x="65095" y="115017"/>
                  </a:lnTo>
                  <a:lnTo>
                    <a:pt x="77313" y="151593"/>
                  </a:lnTo>
                  <a:lnTo>
                    <a:pt x="92262" y="191684"/>
                  </a:lnTo>
                  <a:lnTo>
                    <a:pt x="107154" y="213292"/>
                  </a:lnTo>
                  <a:lnTo>
                    <a:pt x="116086" y="223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4"/>
            <p:cNvSpPr/>
            <p:nvPr/>
          </p:nvSpPr>
          <p:spPr>
            <a:xfrm>
              <a:off x="6974086" y="1303734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4189" y="0"/>
                  </a:lnTo>
                  <a:lnTo>
                    <a:pt x="2793" y="993"/>
                  </a:lnTo>
                  <a:lnTo>
                    <a:pt x="1862" y="2646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5"/>
            <p:cNvSpPr/>
            <p:nvPr/>
          </p:nvSpPr>
          <p:spPr>
            <a:xfrm>
              <a:off x="7116961" y="1402007"/>
              <a:ext cx="250032" cy="227960"/>
            </a:xfrm>
            <a:custGeom>
              <a:avLst/>
              <a:gdLst/>
              <a:ahLst/>
              <a:cxnLst/>
              <a:rect l="0" t="0" r="0" b="0"/>
              <a:pathLst>
                <a:path w="250032" h="227960">
                  <a:moveTo>
                    <a:pt x="0" y="107110"/>
                  </a:moveTo>
                  <a:lnTo>
                    <a:pt x="38829" y="104464"/>
                  </a:lnTo>
                  <a:lnTo>
                    <a:pt x="80776" y="98016"/>
                  </a:lnTo>
                  <a:lnTo>
                    <a:pt x="125070" y="90601"/>
                  </a:lnTo>
                  <a:lnTo>
                    <a:pt x="166170" y="81681"/>
                  </a:lnTo>
                  <a:lnTo>
                    <a:pt x="207337" y="79409"/>
                  </a:lnTo>
                  <a:lnTo>
                    <a:pt x="225098" y="73269"/>
                  </a:lnTo>
                  <a:lnTo>
                    <a:pt x="249992" y="71392"/>
                  </a:lnTo>
                  <a:lnTo>
                    <a:pt x="250020" y="66651"/>
                  </a:lnTo>
                  <a:lnTo>
                    <a:pt x="247380" y="61678"/>
                  </a:lnTo>
                  <a:lnTo>
                    <a:pt x="243892" y="56160"/>
                  </a:lnTo>
                  <a:lnTo>
                    <a:pt x="240936" y="47476"/>
                  </a:lnTo>
                  <a:lnTo>
                    <a:pt x="228781" y="32683"/>
                  </a:lnTo>
                  <a:lnTo>
                    <a:pt x="189093" y="5907"/>
                  </a:lnTo>
                  <a:lnTo>
                    <a:pt x="176964" y="1718"/>
                  </a:lnTo>
                  <a:lnTo>
                    <a:pt x="141175" y="0"/>
                  </a:lnTo>
                  <a:lnTo>
                    <a:pt x="134512" y="2620"/>
                  </a:lnTo>
                  <a:lnTo>
                    <a:pt x="122151" y="12387"/>
                  </a:lnTo>
                  <a:lnTo>
                    <a:pt x="113143" y="25686"/>
                  </a:lnTo>
                  <a:lnTo>
                    <a:pt x="101370" y="63585"/>
                  </a:lnTo>
                  <a:lnTo>
                    <a:pt x="92366" y="108123"/>
                  </a:lnTo>
                  <a:lnTo>
                    <a:pt x="89700" y="151892"/>
                  </a:lnTo>
                  <a:lnTo>
                    <a:pt x="94769" y="167031"/>
                  </a:lnTo>
                  <a:lnTo>
                    <a:pt x="113646" y="198051"/>
                  </a:lnTo>
                  <a:lnTo>
                    <a:pt x="134639" y="213415"/>
                  </a:lnTo>
                  <a:lnTo>
                    <a:pt x="146160" y="218849"/>
                  </a:lnTo>
                  <a:lnTo>
                    <a:pt x="187734" y="227959"/>
                  </a:lnTo>
                  <a:lnTo>
                    <a:pt x="229382" y="224019"/>
                  </a:lnTo>
                  <a:lnTo>
                    <a:pt x="250031" y="223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6"/>
            <p:cNvSpPr/>
            <p:nvPr/>
          </p:nvSpPr>
          <p:spPr>
            <a:xfrm>
              <a:off x="7528082" y="1411337"/>
              <a:ext cx="633653" cy="275993"/>
            </a:xfrm>
            <a:custGeom>
              <a:avLst/>
              <a:gdLst/>
              <a:ahLst/>
              <a:cxnLst/>
              <a:rect l="0" t="0" r="0" b="0"/>
              <a:pathLst>
                <a:path w="633653" h="275993">
                  <a:moveTo>
                    <a:pt x="71082" y="8483"/>
                  </a:moveTo>
                  <a:lnTo>
                    <a:pt x="71082" y="13224"/>
                  </a:lnTo>
                  <a:lnTo>
                    <a:pt x="68436" y="18197"/>
                  </a:lnTo>
                  <a:lnTo>
                    <a:pt x="41578" y="62314"/>
                  </a:lnTo>
                  <a:lnTo>
                    <a:pt x="32172" y="75072"/>
                  </a:lnTo>
                  <a:lnTo>
                    <a:pt x="11793" y="117798"/>
                  </a:lnTo>
                  <a:lnTo>
                    <a:pt x="3685" y="137225"/>
                  </a:lnTo>
                  <a:lnTo>
                    <a:pt x="0" y="180275"/>
                  </a:lnTo>
                  <a:lnTo>
                    <a:pt x="741" y="197740"/>
                  </a:lnTo>
                  <a:lnTo>
                    <a:pt x="4432" y="206037"/>
                  </a:lnTo>
                  <a:lnTo>
                    <a:pt x="22014" y="225586"/>
                  </a:lnTo>
                  <a:lnTo>
                    <a:pt x="50448" y="243215"/>
                  </a:lnTo>
                  <a:lnTo>
                    <a:pt x="68165" y="247697"/>
                  </a:lnTo>
                  <a:lnTo>
                    <a:pt x="98066" y="248220"/>
                  </a:lnTo>
                  <a:lnTo>
                    <a:pt x="134987" y="237107"/>
                  </a:lnTo>
                  <a:lnTo>
                    <a:pt x="178423" y="220075"/>
                  </a:lnTo>
                  <a:lnTo>
                    <a:pt x="222911" y="193664"/>
                  </a:lnTo>
                  <a:lnTo>
                    <a:pt x="267538" y="170906"/>
                  </a:lnTo>
                  <a:lnTo>
                    <a:pt x="305116" y="144905"/>
                  </a:lnTo>
                  <a:lnTo>
                    <a:pt x="347282" y="124787"/>
                  </a:lnTo>
                  <a:lnTo>
                    <a:pt x="366852" y="112706"/>
                  </a:lnTo>
                  <a:lnTo>
                    <a:pt x="371207" y="106729"/>
                  </a:lnTo>
                  <a:lnTo>
                    <a:pt x="374135" y="100765"/>
                  </a:lnTo>
                  <a:lnTo>
                    <a:pt x="378744" y="94807"/>
                  </a:lnTo>
                  <a:lnTo>
                    <a:pt x="381454" y="86206"/>
                  </a:lnTo>
                  <a:lnTo>
                    <a:pt x="383494" y="54712"/>
                  </a:lnTo>
                  <a:lnTo>
                    <a:pt x="380919" y="46228"/>
                  </a:lnTo>
                  <a:lnTo>
                    <a:pt x="362627" y="18744"/>
                  </a:lnTo>
                  <a:lnTo>
                    <a:pt x="358711" y="15324"/>
                  </a:lnTo>
                  <a:lnTo>
                    <a:pt x="323520" y="1816"/>
                  </a:lnTo>
                  <a:lnTo>
                    <a:pt x="304941" y="0"/>
                  </a:lnTo>
                  <a:lnTo>
                    <a:pt x="287989" y="4426"/>
                  </a:lnTo>
                  <a:lnTo>
                    <a:pt x="275139" y="12022"/>
                  </a:lnTo>
                  <a:lnTo>
                    <a:pt x="255772" y="30606"/>
                  </a:lnTo>
                  <a:lnTo>
                    <a:pt x="235067" y="66143"/>
                  </a:lnTo>
                  <a:lnTo>
                    <a:pt x="226936" y="90060"/>
                  </a:lnTo>
                  <a:lnTo>
                    <a:pt x="223686" y="127454"/>
                  </a:lnTo>
                  <a:lnTo>
                    <a:pt x="225769" y="161143"/>
                  </a:lnTo>
                  <a:lnTo>
                    <a:pt x="235362" y="203341"/>
                  </a:lnTo>
                  <a:lnTo>
                    <a:pt x="248632" y="226512"/>
                  </a:lnTo>
                  <a:lnTo>
                    <a:pt x="269871" y="245946"/>
                  </a:lnTo>
                  <a:lnTo>
                    <a:pt x="310844" y="263161"/>
                  </a:lnTo>
                  <a:lnTo>
                    <a:pt x="345411" y="272018"/>
                  </a:lnTo>
                  <a:lnTo>
                    <a:pt x="380788" y="275083"/>
                  </a:lnTo>
                  <a:lnTo>
                    <a:pt x="415414" y="275992"/>
                  </a:lnTo>
                  <a:lnTo>
                    <a:pt x="456929" y="273653"/>
                  </a:lnTo>
                  <a:lnTo>
                    <a:pt x="491332" y="269284"/>
                  </a:lnTo>
                  <a:lnTo>
                    <a:pt x="533772" y="263067"/>
                  </a:lnTo>
                  <a:lnTo>
                    <a:pt x="576430" y="254174"/>
                  </a:lnTo>
                  <a:lnTo>
                    <a:pt x="614983" y="249764"/>
                  </a:lnTo>
                  <a:lnTo>
                    <a:pt x="633652" y="249585"/>
                  </a:lnTo>
                  <a:lnTo>
                    <a:pt x="633652" y="254730"/>
                  </a:lnTo>
                  <a:lnTo>
                    <a:pt x="633652" y="249662"/>
                  </a:lnTo>
                  <a:lnTo>
                    <a:pt x="633652" y="258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4"/>
          <p:cNvGrpSpPr/>
          <p:nvPr/>
        </p:nvGrpSpPr>
        <p:grpSpPr>
          <a:xfrm>
            <a:off x="2100128" y="1973461"/>
            <a:ext cx="1364591" cy="535364"/>
            <a:chOff x="2100128" y="1973461"/>
            <a:chExt cx="1364591" cy="535364"/>
          </a:xfrm>
        </p:grpSpPr>
        <p:sp>
          <p:nvSpPr>
            <p:cNvPr id="84" name="SMARTInkShape-107"/>
            <p:cNvSpPr/>
            <p:nvPr/>
          </p:nvSpPr>
          <p:spPr>
            <a:xfrm>
              <a:off x="2100128" y="2152623"/>
              <a:ext cx="238915" cy="195717"/>
            </a:xfrm>
            <a:custGeom>
              <a:avLst/>
              <a:gdLst/>
              <a:ahLst/>
              <a:cxnLst/>
              <a:rect l="0" t="0" r="0" b="0"/>
              <a:pathLst>
                <a:path w="238915" h="195717">
                  <a:moveTo>
                    <a:pt x="78716" y="44080"/>
                  </a:moveTo>
                  <a:lnTo>
                    <a:pt x="66287" y="44080"/>
                  </a:lnTo>
                  <a:lnTo>
                    <a:pt x="60624" y="41434"/>
                  </a:lnTo>
                  <a:lnTo>
                    <a:pt x="53645" y="36392"/>
                  </a:lnTo>
                  <a:lnTo>
                    <a:pt x="47695" y="35518"/>
                  </a:lnTo>
                  <a:lnTo>
                    <a:pt x="46129" y="36388"/>
                  </a:lnTo>
                  <a:lnTo>
                    <a:pt x="45085" y="37960"/>
                  </a:lnTo>
                  <a:lnTo>
                    <a:pt x="43409" y="42871"/>
                  </a:lnTo>
                  <a:lnTo>
                    <a:pt x="40535" y="43543"/>
                  </a:lnTo>
                  <a:lnTo>
                    <a:pt x="38379" y="43722"/>
                  </a:lnTo>
                  <a:lnTo>
                    <a:pt x="36942" y="45826"/>
                  </a:lnTo>
                  <a:lnTo>
                    <a:pt x="33927" y="57275"/>
                  </a:lnTo>
                  <a:lnTo>
                    <a:pt x="19903" y="83803"/>
                  </a:lnTo>
                  <a:lnTo>
                    <a:pt x="6710" y="124507"/>
                  </a:lnTo>
                  <a:lnTo>
                    <a:pt x="2065" y="136380"/>
                  </a:lnTo>
                  <a:lnTo>
                    <a:pt x="0" y="148272"/>
                  </a:lnTo>
                  <a:lnTo>
                    <a:pt x="1728" y="160171"/>
                  </a:lnTo>
                  <a:lnTo>
                    <a:pt x="8280" y="175381"/>
                  </a:lnTo>
                  <a:lnTo>
                    <a:pt x="14669" y="182803"/>
                  </a:lnTo>
                  <a:lnTo>
                    <a:pt x="24123" y="189409"/>
                  </a:lnTo>
                  <a:lnTo>
                    <a:pt x="40602" y="193966"/>
                  </a:lnTo>
                  <a:lnTo>
                    <a:pt x="80531" y="195716"/>
                  </a:lnTo>
                  <a:lnTo>
                    <a:pt x="107664" y="194859"/>
                  </a:lnTo>
                  <a:lnTo>
                    <a:pt x="127091" y="187754"/>
                  </a:lnTo>
                  <a:lnTo>
                    <a:pt x="170140" y="162874"/>
                  </a:lnTo>
                  <a:lnTo>
                    <a:pt x="205641" y="130115"/>
                  </a:lnTo>
                  <a:lnTo>
                    <a:pt x="230284" y="88712"/>
                  </a:lnTo>
                  <a:lnTo>
                    <a:pt x="235376" y="76815"/>
                  </a:lnTo>
                  <a:lnTo>
                    <a:pt x="238914" y="47056"/>
                  </a:lnTo>
                  <a:lnTo>
                    <a:pt x="234551" y="29197"/>
                  </a:lnTo>
                  <a:lnTo>
                    <a:pt x="224187" y="12514"/>
                  </a:lnTo>
                  <a:lnTo>
                    <a:pt x="218445" y="5907"/>
                  </a:lnTo>
                  <a:lnTo>
                    <a:pt x="209940" y="2310"/>
                  </a:lnTo>
                  <a:lnTo>
                    <a:pt x="188311" y="0"/>
                  </a:lnTo>
                  <a:lnTo>
                    <a:pt x="170830" y="4341"/>
                  </a:lnTo>
                  <a:lnTo>
                    <a:pt x="141202" y="14900"/>
                  </a:lnTo>
                  <a:lnTo>
                    <a:pt x="123358" y="19229"/>
                  </a:lnTo>
                  <a:lnTo>
                    <a:pt x="108149" y="26795"/>
                  </a:lnTo>
                  <a:lnTo>
                    <a:pt x="89564" y="42350"/>
                  </a:lnTo>
                  <a:lnTo>
                    <a:pt x="89917" y="42927"/>
                  </a:lnTo>
                  <a:lnTo>
                    <a:pt x="96575" y="44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8"/>
            <p:cNvSpPr/>
            <p:nvPr/>
          </p:nvSpPr>
          <p:spPr>
            <a:xfrm>
              <a:off x="2384227" y="2018109"/>
              <a:ext cx="71438" cy="276822"/>
            </a:xfrm>
            <a:custGeom>
              <a:avLst/>
              <a:gdLst/>
              <a:ahLst/>
              <a:cxnLst/>
              <a:rect l="0" t="0" r="0" b="0"/>
              <a:pathLst>
                <a:path w="71438" h="276822">
                  <a:moveTo>
                    <a:pt x="0" y="0"/>
                  </a:moveTo>
                  <a:lnTo>
                    <a:pt x="0" y="12429"/>
                  </a:lnTo>
                  <a:lnTo>
                    <a:pt x="9094" y="54141"/>
                  </a:lnTo>
                  <a:lnTo>
                    <a:pt x="16509" y="90743"/>
                  </a:lnTo>
                  <a:lnTo>
                    <a:pt x="24749" y="134136"/>
                  </a:lnTo>
                  <a:lnTo>
                    <a:pt x="28830" y="158145"/>
                  </a:lnTo>
                  <a:lnTo>
                    <a:pt x="33677" y="180473"/>
                  </a:lnTo>
                  <a:lnTo>
                    <a:pt x="37759" y="203294"/>
                  </a:lnTo>
                  <a:lnTo>
                    <a:pt x="51508" y="244825"/>
                  </a:lnTo>
                  <a:lnTo>
                    <a:pt x="71437" y="276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9"/>
            <p:cNvSpPr/>
            <p:nvPr/>
          </p:nvSpPr>
          <p:spPr>
            <a:xfrm>
              <a:off x="2491383" y="2152055"/>
              <a:ext cx="187524" cy="133946"/>
            </a:xfrm>
            <a:custGeom>
              <a:avLst/>
              <a:gdLst/>
              <a:ahLst/>
              <a:cxnLst/>
              <a:rect l="0" t="0" r="0" b="0"/>
              <a:pathLst>
                <a:path w="187524" h="133946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12429" y="20991"/>
                  </a:lnTo>
                  <a:lnTo>
                    <a:pt x="33926" y="38385"/>
                  </a:lnTo>
                  <a:lnTo>
                    <a:pt x="73484" y="82298"/>
                  </a:lnTo>
                  <a:lnTo>
                    <a:pt x="100268" y="106542"/>
                  </a:lnTo>
                  <a:lnTo>
                    <a:pt x="127269" y="120966"/>
                  </a:lnTo>
                  <a:lnTo>
                    <a:pt x="169048" y="133323"/>
                  </a:lnTo>
                  <a:lnTo>
                    <a:pt x="187523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0"/>
            <p:cNvSpPr/>
            <p:nvPr/>
          </p:nvSpPr>
          <p:spPr>
            <a:xfrm>
              <a:off x="2669977" y="2107406"/>
              <a:ext cx="17860" cy="196454"/>
            </a:xfrm>
            <a:custGeom>
              <a:avLst/>
              <a:gdLst/>
              <a:ahLst/>
              <a:cxnLst/>
              <a:rect l="0" t="0" r="0" b="0"/>
              <a:pathLst>
                <a:path w="17860" h="196454">
                  <a:moveTo>
                    <a:pt x="17859" y="0"/>
                  </a:moveTo>
                  <a:lnTo>
                    <a:pt x="17859" y="4741"/>
                  </a:lnTo>
                  <a:lnTo>
                    <a:pt x="15213" y="9714"/>
                  </a:lnTo>
                  <a:lnTo>
                    <a:pt x="13119" y="12429"/>
                  </a:lnTo>
                  <a:lnTo>
                    <a:pt x="10791" y="20738"/>
                  </a:lnTo>
                  <a:lnTo>
                    <a:pt x="6447" y="60899"/>
                  </a:lnTo>
                  <a:lnTo>
                    <a:pt x="1910" y="82536"/>
                  </a:lnTo>
                  <a:lnTo>
                    <a:pt x="167" y="124423"/>
                  </a:lnTo>
                  <a:lnTo>
                    <a:pt x="9" y="166653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1"/>
            <p:cNvSpPr/>
            <p:nvPr/>
          </p:nvSpPr>
          <p:spPr>
            <a:xfrm>
              <a:off x="2750344" y="2125266"/>
              <a:ext cx="26790" cy="205383"/>
            </a:xfrm>
            <a:custGeom>
              <a:avLst/>
              <a:gdLst/>
              <a:ahLst/>
              <a:cxnLst/>
              <a:rect l="0" t="0" r="0" b="0"/>
              <a:pathLst>
                <a:path w="26790" h="205383">
                  <a:moveTo>
                    <a:pt x="0" y="0"/>
                  </a:moveTo>
                  <a:lnTo>
                    <a:pt x="0" y="9480"/>
                  </a:lnTo>
                  <a:lnTo>
                    <a:pt x="2646" y="16781"/>
                  </a:lnTo>
                  <a:lnTo>
                    <a:pt x="4740" y="20117"/>
                  </a:lnTo>
                  <a:lnTo>
                    <a:pt x="7688" y="34293"/>
                  </a:lnTo>
                  <a:lnTo>
                    <a:pt x="8821" y="76285"/>
                  </a:lnTo>
                  <a:lnTo>
                    <a:pt x="8920" y="120700"/>
                  </a:lnTo>
                  <a:lnTo>
                    <a:pt x="8929" y="162380"/>
                  </a:lnTo>
                  <a:lnTo>
                    <a:pt x="11575" y="174033"/>
                  </a:lnTo>
                  <a:lnTo>
                    <a:pt x="15066" y="183512"/>
                  </a:lnTo>
                  <a:lnTo>
                    <a:pt x="18024" y="198020"/>
                  </a:lnTo>
                  <a:lnTo>
                    <a:pt x="19953" y="200474"/>
                  </a:lnTo>
                  <a:lnTo>
                    <a:pt x="26789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2"/>
            <p:cNvSpPr/>
            <p:nvPr/>
          </p:nvSpPr>
          <p:spPr>
            <a:xfrm>
              <a:off x="2732484" y="197346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3"/>
            <p:cNvSpPr/>
            <p:nvPr/>
          </p:nvSpPr>
          <p:spPr>
            <a:xfrm>
              <a:off x="2840242" y="2089979"/>
              <a:ext cx="231572" cy="204952"/>
            </a:xfrm>
            <a:custGeom>
              <a:avLst/>
              <a:gdLst/>
              <a:ahLst/>
              <a:cxnLst/>
              <a:rect l="0" t="0" r="0" b="0"/>
              <a:pathLst>
                <a:path w="231572" h="204952">
                  <a:moveTo>
                    <a:pt x="8328" y="106724"/>
                  </a:moveTo>
                  <a:lnTo>
                    <a:pt x="8328" y="111465"/>
                  </a:lnTo>
                  <a:lnTo>
                    <a:pt x="10974" y="116438"/>
                  </a:lnTo>
                  <a:lnTo>
                    <a:pt x="14465" y="121955"/>
                  </a:lnTo>
                  <a:lnTo>
                    <a:pt x="16431" y="131632"/>
                  </a:lnTo>
                  <a:lnTo>
                    <a:pt x="18005" y="145634"/>
                  </a:lnTo>
                  <a:lnTo>
                    <a:pt x="24914" y="162915"/>
                  </a:lnTo>
                  <a:lnTo>
                    <a:pt x="26076" y="181106"/>
                  </a:lnTo>
                  <a:lnTo>
                    <a:pt x="25121" y="183101"/>
                  </a:lnTo>
                  <a:lnTo>
                    <a:pt x="23492" y="184431"/>
                  </a:lnTo>
                  <a:lnTo>
                    <a:pt x="17623" y="186936"/>
                  </a:lnTo>
                  <a:lnTo>
                    <a:pt x="12625" y="182305"/>
                  </a:lnTo>
                  <a:lnTo>
                    <a:pt x="10238" y="177357"/>
                  </a:lnTo>
                  <a:lnTo>
                    <a:pt x="0" y="133260"/>
                  </a:lnTo>
                  <a:lnTo>
                    <a:pt x="470" y="102722"/>
                  </a:lnTo>
                  <a:lnTo>
                    <a:pt x="11838" y="66289"/>
                  </a:lnTo>
                  <a:lnTo>
                    <a:pt x="36899" y="26494"/>
                  </a:lnTo>
                  <a:lnTo>
                    <a:pt x="56151" y="10633"/>
                  </a:lnTo>
                  <a:lnTo>
                    <a:pt x="69601" y="4486"/>
                  </a:lnTo>
                  <a:lnTo>
                    <a:pt x="106446" y="0"/>
                  </a:lnTo>
                  <a:lnTo>
                    <a:pt x="118413" y="752"/>
                  </a:lnTo>
                  <a:lnTo>
                    <a:pt x="130346" y="4394"/>
                  </a:lnTo>
                  <a:lnTo>
                    <a:pt x="154176" y="21945"/>
                  </a:lnTo>
                  <a:lnTo>
                    <a:pt x="175346" y="44521"/>
                  </a:lnTo>
                  <a:lnTo>
                    <a:pt x="195619" y="82608"/>
                  </a:lnTo>
                  <a:lnTo>
                    <a:pt x="202066" y="104870"/>
                  </a:lnTo>
                  <a:lnTo>
                    <a:pt x="206623" y="124034"/>
                  </a:lnTo>
                  <a:lnTo>
                    <a:pt x="211611" y="142280"/>
                  </a:lnTo>
                  <a:lnTo>
                    <a:pt x="214622" y="182932"/>
                  </a:lnTo>
                  <a:lnTo>
                    <a:pt x="221389" y="194101"/>
                  </a:lnTo>
                  <a:lnTo>
                    <a:pt x="231571" y="204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4"/>
            <p:cNvSpPr/>
            <p:nvPr/>
          </p:nvSpPr>
          <p:spPr>
            <a:xfrm>
              <a:off x="3134486" y="2062758"/>
              <a:ext cx="330233" cy="446067"/>
            </a:xfrm>
            <a:custGeom>
              <a:avLst/>
              <a:gdLst/>
              <a:ahLst/>
              <a:cxnLst/>
              <a:rect l="0" t="0" r="0" b="0"/>
              <a:pathLst>
                <a:path w="330233" h="446067">
                  <a:moveTo>
                    <a:pt x="133780" y="0"/>
                  </a:moveTo>
                  <a:lnTo>
                    <a:pt x="126091" y="7688"/>
                  </a:lnTo>
                  <a:lnTo>
                    <a:pt x="100101" y="25990"/>
                  </a:lnTo>
                  <a:lnTo>
                    <a:pt x="60496" y="67410"/>
                  </a:lnTo>
                  <a:lnTo>
                    <a:pt x="34232" y="107802"/>
                  </a:lnTo>
                  <a:lnTo>
                    <a:pt x="25044" y="124310"/>
                  </a:lnTo>
                  <a:lnTo>
                    <a:pt x="19146" y="151077"/>
                  </a:lnTo>
                  <a:lnTo>
                    <a:pt x="17980" y="175473"/>
                  </a:lnTo>
                  <a:lnTo>
                    <a:pt x="20467" y="184814"/>
                  </a:lnTo>
                  <a:lnTo>
                    <a:pt x="30148" y="198894"/>
                  </a:lnTo>
                  <a:lnTo>
                    <a:pt x="35797" y="202499"/>
                  </a:lnTo>
                  <a:lnTo>
                    <a:pt x="42607" y="204101"/>
                  </a:lnTo>
                  <a:lnTo>
                    <a:pt x="64092" y="205214"/>
                  </a:lnTo>
                  <a:lnTo>
                    <a:pt x="78625" y="200592"/>
                  </a:lnTo>
                  <a:lnTo>
                    <a:pt x="95177" y="189149"/>
                  </a:lnTo>
                  <a:lnTo>
                    <a:pt x="113880" y="168809"/>
                  </a:lnTo>
                  <a:lnTo>
                    <a:pt x="127423" y="145682"/>
                  </a:lnTo>
                  <a:lnTo>
                    <a:pt x="139545" y="104170"/>
                  </a:lnTo>
                  <a:lnTo>
                    <a:pt x="142293" y="74413"/>
                  </a:lnTo>
                  <a:lnTo>
                    <a:pt x="139878" y="65153"/>
                  </a:lnTo>
                  <a:lnTo>
                    <a:pt x="135587" y="54362"/>
                  </a:lnTo>
                  <a:lnTo>
                    <a:pt x="134984" y="51124"/>
                  </a:lnTo>
                  <a:lnTo>
                    <a:pt x="133590" y="48965"/>
                  </a:lnTo>
                  <a:lnTo>
                    <a:pt x="131669" y="47526"/>
                  </a:lnTo>
                  <a:lnTo>
                    <a:pt x="129396" y="46567"/>
                  </a:lnTo>
                  <a:lnTo>
                    <a:pt x="127881" y="44935"/>
                  </a:lnTo>
                  <a:lnTo>
                    <a:pt x="125748" y="39883"/>
                  </a:lnTo>
                  <a:lnTo>
                    <a:pt x="125449" y="40479"/>
                  </a:lnTo>
                  <a:lnTo>
                    <a:pt x="124968" y="48565"/>
                  </a:lnTo>
                  <a:lnTo>
                    <a:pt x="122256" y="53996"/>
                  </a:lnTo>
                  <a:lnTo>
                    <a:pt x="118736" y="59717"/>
                  </a:lnTo>
                  <a:lnTo>
                    <a:pt x="117172" y="65567"/>
                  </a:lnTo>
                  <a:lnTo>
                    <a:pt x="126993" y="110037"/>
                  </a:lnTo>
                  <a:lnTo>
                    <a:pt x="132439" y="143444"/>
                  </a:lnTo>
                  <a:lnTo>
                    <a:pt x="136249" y="187598"/>
                  </a:lnTo>
                  <a:lnTo>
                    <a:pt x="141433" y="223257"/>
                  </a:lnTo>
                  <a:lnTo>
                    <a:pt x="142457" y="265100"/>
                  </a:lnTo>
                  <a:lnTo>
                    <a:pt x="142659" y="303058"/>
                  </a:lnTo>
                  <a:lnTo>
                    <a:pt x="140049" y="330235"/>
                  </a:lnTo>
                  <a:lnTo>
                    <a:pt x="133613" y="374033"/>
                  </a:lnTo>
                  <a:lnTo>
                    <a:pt x="129406" y="388156"/>
                  </a:lnTo>
                  <a:lnTo>
                    <a:pt x="108668" y="416816"/>
                  </a:lnTo>
                  <a:lnTo>
                    <a:pt x="100791" y="424368"/>
                  </a:lnTo>
                  <a:lnTo>
                    <a:pt x="86192" y="433207"/>
                  </a:lnTo>
                  <a:lnTo>
                    <a:pt x="71867" y="439342"/>
                  </a:lnTo>
                  <a:lnTo>
                    <a:pt x="68692" y="441722"/>
                  </a:lnTo>
                  <a:lnTo>
                    <a:pt x="59873" y="444368"/>
                  </a:lnTo>
                  <a:lnTo>
                    <a:pt x="42782" y="446066"/>
                  </a:lnTo>
                  <a:lnTo>
                    <a:pt x="12643" y="437365"/>
                  </a:lnTo>
                  <a:lnTo>
                    <a:pt x="6188" y="433171"/>
                  </a:lnTo>
                  <a:lnTo>
                    <a:pt x="2658" y="427999"/>
                  </a:lnTo>
                  <a:lnTo>
                    <a:pt x="1089" y="421401"/>
                  </a:lnTo>
                  <a:lnTo>
                    <a:pt x="0" y="400064"/>
                  </a:lnTo>
                  <a:lnTo>
                    <a:pt x="12278" y="363936"/>
                  </a:lnTo>
                  <a:lnTo>
                    <a:pt x="30882" y="337096"/>
                  </a:lnTo>
                  <a:lnTo>
                    <a:pt x="72560" y="300698"/>
                  </a:lnTo>
                  <a:lnTo>
                    <a:pt x="116090" y="275616"/>
                  </a:lnTo>
                  <a:lnTo>
                    <a:pt x="160591" y="252126"/>
                  </a:lnTo>
                  <a:lnTo>
                    <a:pt x="204228" y="235424"/>
                  </a:lnTo>
                  <a:lnTo>
                    <a:pt x="225870" y="227293"/>
                  </a:lnTo>
                  <a:lnTo>
                    <a:pt x="269771" y="222605"/>
                  </a:lnTo>
                  <a:lnTo>
                    <a:pt x="309673" y="214885"/>
                  </a:lnTo>
                  <a:lnTo>
                    <a:pt x="330232" y="214312"/>
                  </a:lnTo>
                  <a:lnTo>
                    <a:pt x="321306" y="214312"/>
                  </a:lnTo>
                  <a:lnTo>
                    <a:pt x="321303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5"/>
          <p:cNvGrpSpPr/>
          <p:nvPr/>
        </p:nvGrpSpPr>
        <p:grpSpPr>
          <a:xfrm>
            <a:off x="1053825" y="2955727"/>
            <a:ext cx="1928692" cy="321042"/>
            <a:chOff x="1053825" y="2955727"/>
            <a:chExt cx="1928692" cy="321042"/>
          </a:xfrm>
        </p:grpSpPr>
        <p:sp>
          <p:nvSpPr>
            <p:cNvPr id="93" name="SMARTInkShape-115"/>
            <p:cNvSpPr/>
            <p:nvPr/>
          </p:nvSpPr>
          <p:spPr>
            <a:xfrm>
              <a:off x="1053825" y="2955727"/>
              <a:ext cx="214192" cy="267891"/>
            </a:xfrm>
            <a:custGeom>
              <a:avLst/>
              <a:gdLst/>
              <a:ahLst/>
              <a:cxnLst/>
              <a:rect l="0" t="0" r="0" b="0"/>
              <a:pathLst>
                <a:path w="214192" h="267891">
                  <a:moveTo>
                    <a:pt x="62386" y="0"/>
                  </a:moveTo>
                  <a:lnTo>
                    <a:pt x="44927" y="0"/>
                  </a:lnTo>
                  <a:lnTo>
                    <a:pt x="39905" y="4740"/>
                  </a:lnTo>
                  <a:lnTo>
                    <a:pt x="39461" y="7129"/>
                  </a:lnTo>
                  <a:lnTo>
                    <a:pt x="40157" y="9713"/>
                  </a:lnTo>
                  <a:lnTo>
                    <a:pt x="42585" y="15231"/>
                  </a:lnTo>
                  <a:lnTo>
                    <a:pt x="43663" y="20991"/>
                  </a:lnTo>
                  <a:lnTo>
                    <a:pt x="42959" y="23915"/>
                  </a:lnTo>
                  <a:lnTo>
                    <a:pt x="38219" y="33765"/>
                  </a:lnTo>
                  <a:lnTo>
                    <a:pt x="30959" y="77546"/>
                  </a:lnTo>
                  <a:lnTo>
                    <a:pt x="22303" y="117863"/>
                  </a:lnTo>
                  <a:lnTo>
                    <a:pt x="11271" y="160968"/>
                  </a:lnTo>
                  <a:lnTo>
                    <a:pt x="6892" y="184947"/>
                  </a:lnTo>
                  <a:lnTo>
                    <a:pt x="1264" y="210827"/>
                  </a:lnTo>
                  <a:lnTo>
                    <a:pt x="0" y="239321"/>
                  </a:lnTo>
                  <a:lnTo>
                    <a:pt x="2578" y="247917"/>
                  </a:lnTo>
                  <a:lnTo>
                    <a:pt x="10907" y="260637"/>
                  </a:lnTo>
                  <a:lnTo>
                    <a:pt x="13184" y="263054"/>
                  </a:lnTo>
                  <a:lnTo>
                    <a:pt x="21005" y="265741"/>
                  </a:lnTo>
                  <a:lnTo>
                    <a:pt x="61075" y="267853"/>
                  </a:lnTo>
                  <a:lnTo>
                    <a:pt x="83551" y="266891"/>
                  </a:lnTo>
                  <a:lnTo>
                    <a:pt x="118969" y="259787"/>
                  </a:lnTo>
                  <a:lnTo>
                    <a:pt x="161826" y="258993"/>
                  </a:lnTo>
                  <a:lnTo>
                    <a:pt x="205077" y="258961"/>
                  </a:lnTo>
                  <a:lnTo>
                    <a:pt x="208115" y="258961"/>
                  </a:lnTo>
                  <a:lnTo>
                    <a:pt x="210140" y="259953"/>
                  </a:lnTo>
                  <a:lnTo>
                    <a:pt x="211490" y="261606"/>
                  </a:lnTo>
                  <a:lnTo>
                    <a:pt x="214191" y="26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6"/>
            <p:cNvSpPr/>
            <p:nvPr/>
          </p:nvSpPr>
          <p:spPr>
            <a:xfrm>
              <a:off x="1254022" y="3075600"/>
              <a:ext cx="200876" cy="165723"/>
            </a:xfrm>
            <a:custGeom>
              <a:avLst/>
              <a:gdLst/>
              <a:ahLst/>
              <a:cxnLst/>
              <a:rect l="0" t="0" r="0" b="0"/>
              <a:pathLst>
                <a:path w="200876" h="165723">
                  <a:moveTo>
                    <a:pt x="40783" y="31931"/>
                  </a:moveTo>
                  <a:lnTo>
                    <a:pt x="33094" y="39620"/>
                  </a:lnTo>
                  <a:lnTo>
                    <a:pt x="16456" y="67282"/>
                  </a:lnTo>
                  <a:lnTo>
                    <a:pt x="5680" y="109875"/>
                  </a:lnTo>
                  <a:lnTo>
                    <a:pt x="5474" y="113660"/>
                  </a:lnTo>
                  <a:lnTo>
                    <a:pt x="2601" y="120510"/>
                  </a:lnTo>
                  <a:lnTo>
                    <a:pt x="445" y="123726"/>
                  </a:lnTo>
                  <a:lnTo>
                    <a:pt x="0" y="126862"/>
                  </a:lnTo>
                  <a:lnTo>
                    <a:pt x="2152" y="132993"/>
                  </a:lnTo>
                  <a:lnTo>
                    <a:pt x="17237" y="150981"/>
                  </a:lnTo>
                  <a:lnTo>
                    <a:pt x="30719" y="159920"/>
                  </a:lnTo>
                  <a:lnTo>
                    <a:pt x="42541" y="164112"/>
                  </a:lnTo>
                  <a:lnTo>
                    <a:pt x="73941" y="165722"/>
                  </a:lnTo>
                  <a:lnTo>
                    <a:pt x="97420" y="158717"/>
                  </a:lnTo>
                  <a:lnTo>
                    <a:pt x="127114" y="144882"/>
                  </a:lnTo>
                  <a:lnTo>
                    <a:pt x="136368" y="136371"/>
                  </a:lnTo>
                  <a:lnTo>
                    <a:pt x="144781" y="126966"/>
                  </a:lnTo>
                  <a:lnTo>
                    <a:pt x="163704" y="110198"/>
                  </a:lnTo>
                  <a:lnTo>
                    <a:pt x="171813" y="100451"/>
                  </a:lnTo>
                  <a:lnTo>
                    <a:pt x="190542" y="83463"/>
                  </a:lnTo>
                  <a:lnTo>
                    <a:pt x="196639" y="72693"/>
                  </a:lnTo>
                  <a:lnTo>
                    <a:pt x="200875" y="48458"/>
                  </a:lnTo>
                  <a:lnTo>
                    <a:pt x="196586" y="33631"/>
                  </a:lnTo>
                  <a:lnTo>
                    <a:pt x="189032" y="21411"/>
                  </a:lnTo>
                  <a:lnTo>
                    <a:pt x="183400" y="17334"/>
                  </a:lnTo>
                  <a:lnTo>
                    <a:pt x="155118" y="6574"/>
                  </a:lnTo>
                  <a:lnTo>
                    <a:pt x="110885" y="5179"/>
                  </a:lnTo>
                  <a:lnTo>
                    <a:pt x="91525" y="4157"/>
                  </a:lnTo>
                  <a:lnTo>
                    <a:pt x="83840" y="405"/>
                  </a:lnTo>
                  <a:lnTo>
                    <a:pt x="81394" y="0"/>
                  </a:lnTo>
                  <a:lnTo>
                    <a:pt x="79763" y="722"/>
                  </a:lnTo>
                  <a:lnTo>
                    <a:pt x="76501" y="5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7"/>
            <p:cNvSpPr/>
            <p:nvPr/>
          </p:nvSpPr>
          <p:spPr>
            <a:xfrm>
              <a:off x="1486063" y="3053953"/>
              <a:ext cx="290532" cy="204957"/>
            </a:xfrm>
            <a:custGeom>
              <a:avLst/>
              <a:gdLst/>
              <a:ahLst/>
              <a:cxnLst/>
              <a:rect l="0" t="0" r="0" b="0"/>
              <a:pathLst>
                <a:path w="290532" h="204957">
                  <a:moveTo>
                    <a:pt x="14125" y="17860"/>
                  </a:moveTo>
                  <a:lnTo>
                    <a:pt x="9384" y="17860"/>
                  </a:lnTo>
                  <a:lnTo>
                    <a:pt x="7988" y="18852"/>
                  </a:lnTo>
                  <a:lnTo>
                    <a:pt x="7057" y="20505"/>
                  </a:lnTo>
                  <a:lnTo>
                    <a:pt x="4448" y="33091"/>
                  </a:lnTo>
                  <a:lnTo>
                    <a:pt x="563" y="38850"/>
                  </a:lnTo>
                  <a:lnTo>
                    <a:pt x="123" y="42768"/>
                  </a:lnTo>
                  <a:lnTo>
                    <a:pt x="4939" y="78791"/>
                  </a:lnTo>
                  <a:lnTo>
                    <a:pt x="0" y="101480"/>
                  </a:lnTo>
                  <a:lnTo>
                    <a:pt x="6013" y="145694"/>
                  </a:lnTo>
                  <a:lnTo>
                    <a:pt x="14274" y="165420"/>
                  </a:lnTo>
                  <a:lnTo>
                    <a:pt x="16208" y="166835"/>
                  </a:lnTo>
                  <a:lnTo>
                    <a:pt x="21004" y="169399"/>
                  </a:lnTo>
                  <a:lnTo>
                    <a:pt x="26442" y="173846"/>
                  </a:lnTo>
                  <a:lnTo>
                    <a:pt x="29282" y="174436"/>
                  </a:lnTo>
                  <a:lnTo>
                    <a:pt x="32167" y="173838"/>
                  </a:lnTo>
                  <a:lnTo>
                    <a:pt x="38018" y="171519"/>
                  </a:lnTo>
                  <a:lnTo>
                    <a:pt x="57571" y="165168"/>
                  </a:lnTo>
                  <a:lnTo>
                    <a:pt x="73822" y="153489"/>
                  </a:lnTo>
                  <a:lnTo>
                    <a:pt x="99545" y="127801"/>
                  </a:lnTo>
                  <a:lnTo>
                    <a:pt x="108116" y="112171"/>
                  </a:lnTo>
                  <a:lnTo>
                    <a:pt x="114160" y="91757"/>
                  </a:lnTo>
                  <a:lnTo>
                    <a:pt x="118116" y="83445"/>
                  </a:lnTo>
                  <a:lnTo>
                    <a:pt x="121280" y="53595"/>
                  </a:lnTo>
                  <a:lnTo>
                    <a:pt x="121280" y="58324"/>
                  </a:lnTo>
                  <a:lnTo>
                    <a:pt x="123926" y="63294"/>
                  </a:lnTo>
                  <a:lnTo>
                    <a:pt x="127418" y="68810"/>
                  </a:lnTo>
                  <a:lnTo>
                    <a:pt x="129383" y="78486"/>
                  </a:lnTo>
                  <a:lnTo>
                    <a:pt x="132808" y="116324"/>
                  </a:lnTo>
                  <a:lnTo>
                    <a:pt x="146458" y="157772"/>
                  </a:lnTo>
                  <a:lnTo>
                    <a:pt x="152333" y="175621"/>
                  </a:lnTo>
                  <a:lnTo>
                    <a:pt x="160217" y="184880"/>
                  </a:lnTo>
                  <a:lnTo>
                    <a:pt x="169344" y="191309"/>
                  </a:lnTo>
                  <a:lnTo>
                    <a:pt x="183287" y="198083"/>
                  </a:lnTo>
                  <a:lnTo>
                    <a:pt x="186431" y="200517"/>
                  </a:lnTo>
                  <a:lnTo>
                    <a:pt x="195215" y="203220"/>
                  </a:lnTo>
                  <a:lnTo>
                    <a:pt x="217024" y="204956"/>
                  </a:lnTo>
                  <a:lnTo>
                    <a:pt x="226011" y="202547"/>
                  </a:lnTo>
                  <a:lnTo>
                    <a:pt x="239864" y="192917"/>
                  </a:lnTo>
                  <a:lnTo>
                    <a:pt x="252155" y="180468"/>
                  </a:lnTo>
                  <a:lnTo>
                    <a:pt x="276058" y="136763"/>
                  </a:lnTo>
                  <a:lnTo>
                    <a:pt x="286233" y="96449"/>
                  </a:lnTo>
                  <a:lnTo>
                    <a:pt x="290531" y="56921"/>
                  </a:lnTo>
                  <a:lnTo>
                    <a:pt x="282372" y="15415"/>
                  </a:lnTo>
                  <a:lnTo>
                    <a:pt x="279528" y="9166"/>
                  </a:lnTo>
                  <a:lnTo>
                    <a:pt x="2730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8"/>
            <p:cNvSpPr/>
            <p:nvPr/>
          </p:nvSpPr>
          <p:spPr>
            <a:xfrm>
              <a:off x="1884164" y="2973838"/>
              <a:ext cx="239584" cy="276519"/>
            </a:xfrm>
            <a:custGeom>
              <a:avLst/>
              <a:gdLst/>
              <a:ahLst/>
              <a:cxnLst/>
              <a:rect l="0" t="0" r="0" b="0"/>
              <a:pathLst>
                <a:path w="239584" h="276519">
                  <a:moveTo>
                    <a:pt x="0" y="80115"/>
                  </a:moveTo>
                  <a:lnTo>
                    <a:pt x="0" y="84856"/>
                  </a:lnTo>
                  <a:lnTo>
                    <a:pt x="2646" y="89829"/>
                  </a:lnTo>
                  <a:lnTo>
                    <a:pt x="20991" y="122356"/>
                  </a:lnTo>
                  <a:lnTo>
                    <a:pt x="25644" y="152841"/>
                  </a:lnTo>
                  <a:lnTo>
                    <a:pt x="26638" y="191630"/>
                  </a:lnTo>
                  <a:lnTo>
                    <a:pt x="34882" y="234803"/>
                  </a:lnTo>
                  <a:lnTo>
                    <a:pt x="36463" y="251736"/>
                  </a:lnTo>
                  <a:lnTo>
                    <a:pt x="44639" y="276518"/>
                  </a:lnTo>
                  <a:lnTo>
                    <a:pt x="44648" y="264135"/>
                  </a:lnTo>
                  <a:lnTo>
                    <a:pt x="36087" y="224557"/>
                  </a:lnTo>
                  <a:lnTo>
                    <a:pt x="28063" y="185384"/>
                  </a:lnTo>
                  <a:lnTo>
                    <a:pt x="26901" y="141216"/>
                  </a:lnTo>
                  <a:lnTo>
                    <a:pt x="27803" y="113755"/>
                  </a:lnTo>
                  <a:lnTo>
                    <a:pt x="42022" y="72073"/>
                  </a:lnTo>
                  <a:lnTo>
                    <a:pt x="70238" y="29258"/>
                  </a:lnTo>
                  <a:lnTo>
                    <a:pt x="98461" y="9428"/>
                  </a:lnTo>
                  <a:lnTo>
                    <a:pt x="110237" y="4050"/>
                  </a:lnTo>
                  <a:lnTo>
                    <a:pt x="151811" y="0"/>
                  </a:lnTo>
                  <a:lnTo>
                    <a:pt x="163714" y="852"/>
                  </a:lnTo>
                  <a:lnTo>
                    <a:pt x="193477" y="12192"/>
                  </a:lnTo>
                  <a:lnTo>
                    <a:pt x="211152" y="24659"/>
                  </a:lnTo>
                  <a:lnTo>
                    <a:pt x="225062" y="38658"/>
                  </a:lnTo>
                  <a:lnTo>
                    <a:pt x="237685" y="65174"/>
                  </a:lnTo>
                  <a:lnTo>
                    <a:pt x="239583" y="72813"/>
                  </a:lnTo>
                  <a:lnTo>
                    <a:pt x="237781" y="82162"/>
                  </a:lnTo>
                  <a:lnTo>
                    <a:pt x="233280" y="99591"/>
                  </a:lnTo>
                  <a:lnTo>
                    <a:pt x="230926" y="103021"/>
                  </a:lnTo>
                  <a:lnTo>
                    <a:pt x="215536" y="118301"/>
                  </a:lnTo>
                  <a:lnTo>
                    <a:pt x="207911" y="127844"/>
                  </a:lnTo>
                  <a:lnTo>
                    <a:pt x="181119" y="145221"/>
                  </a:lnTo>
                  <a:lnTo>
                    <a:pt x="139872" y="157319"/>
                  </a:lnTo>
                  <a:lnTo>
                    <a:pt x="98225" y="160297"/>
                  </a:lnTo>
                  <a:lnTo>
                    <a:pt x="62508" y="160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9"/>
            <p:cNvSpPr/>
            <p:nvPr/>
          </p:nvSpPr>
          <p:spPr>
            <a:xfrm>
              <a:off x="2116336" y="3071968"/>
              <a:ext cx="142751" cy="160534"/>
            </a:xfrm>
            <a:custGeom>
              <a:avLst/>
              <a:gdLst/>
              <a:ahLst/>
              <a:cxnLst/>
              <a:rect l="0" t="0" r="0" b="0"/>
              <a:pathLst>
                <a:path w="142751" h="160534">
                  <a:moveTo>
                    <a:pt x="35719" y="17704"/>
                  </a:moveTo>
                  <a:lnTo>
                    <a:pt x="35719" y="22444"/>
                  </a:lnTo>
                  <a:lnTo>
                    <a:pt x="33073" y="27418"/>
                  </a:lnTo>
                  <a:lnTo>
                    <a:pt x="23290" y="38695"/>
                  </a:lnTo>
                  <a:lnTo>
                    <a:pt x="20273" y="47208"/>
                  </a:lnTo>
                  <a:lnTo>
                    <a:pt x="17940" y="56614"/>
                  </a:lnTo>
                  <a:lnTo>
                    <a:pt x="12040" y="68479"/>
                  </a:lnTo>
                  <a:lnTo>
                    <a:pt x="8859" y="83130"/>
                  </a:lnTo>
                  <a:lnTo>
                    <a:pt x="3066" y="95187"/>
                  </a:lnTo>
                  <a:lnTo>
                    <a:pt x="120" y="127434"/>
                  </a:lnTo>
                  <a:lnTo>
                    <a:pt x="2699" y="133611"/>
                  </a:lnTo>
                  <a:lnTo>
                    <a:pt x="20994" y="154615"/>
                  </a:lnTo>
                  <a:lnTo>
                    <a:pt x="26859" y="157928"/>
                  </a:lnTo>
                  <a:lnTo>
                    <a:pt x="38709" y="160055"/>
                  </a:lnTo>
                  <a:lnTo>
                    <a:pt x="64244" y="160533"/>
                  </a:lnTo>
                  <a:lnTo>
                    <a:pt x="78787" y="155825"/>
                  </a:lnTo>
                  <a:lnTo>
                    <a:pt x="94350" y="145345"/>
                  </a:lnTo>
                  <a:lnTo>
                    <a:pt x="123101" y="122194"/>
                  </a:lnTo>
                  <a:lnTo>
                    <a:pt x="129126" y="111769"/>
                  </a:lnTo>
                  <a:lnTo>
                    <a:pt x="141446" y="70023"/>
                  </a:lnTo>
                  <a:lnTo>
                    <a:pt x="142750" y="42909"/>
                  </a:lnTo>
                  <a:lnTo>
                    <a:pt x="140173" y="36182"/>
                  </a:lnTo>
                  <a:lnTo>
                    <a:pt x="130435" y="23779"/>
                  </a:lnTo>
                  <a:lnTo>
                    <a:pt x="105374" y="5808"/>
                  </a:lnTo>
                  <a:lnTo>
                    <a:pt x="93466" y="2495"/>
                  </a:lnTo>
                  <a:lnTo>
                    <a:pt x="55557" y="0"/>
                  </a:lnTo>
                  <a:lnTo>
                    <a:pt x="21953" y="8948"/>
                  </a:lnTo>
                  <a:lnTo>
                    <a:pt x="9150" y="15680"/>
                  </a:lnTo>
                  <a:lnTo>
                    <a:pt x="6100" y="16355"/>
                  </a:lnTo>
                  <a:lnTo>
                    <a:pt x="4067" y="17797"/>
                  </a:lnTo>
                  <a:lnTo>
                    <a:pt x="2711" y="19750"/>
                  </a:lnTo>
                  <a:lnTo>
                    <a:pt x="535" y="25274"/>
                  </a:lnTo>
                  <a:lnTo>
                    <a:pt x="0" y="35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0"/>
            <p:cNvSpPr/>
            <p:nvPr/>
          </p:nvSpPr>
          <p:spPr>
            <a:xfrm>
              <a:off x="2286000" y="3045028"/>
              <a:ext cx="696517" cy="231741"/>
            </a:xfrm>
            <a:custGeom>
              <a:avLst/>
              <a:gdLst/>
              <a:ahLst/>
              <a:cxnLst/>
              <a:rect l="0" t="0" r="0" b="0"/>
              <a:pathLst>
                <a:path w="696517" h="231741">
                  <a:moveTo>
                    <a:pt x="0" y="8925"/>
                  </a:moveTo>
                  <a:lnTo>
                    <a:pt x="4741" y="13666"/>
                  </a:lnTo>
                  <a:lnTo>
                    <a:pt x="7068" y="18639"/>
                  </a:lnTo>
                  <a:lnTo>
                    <a:pt x="14002" y="55937"/>
                  </a:lnTo>
                  <a:lnTo>
                    <a:pt x="9186" y="100368"/>
                  </a:lnTo>
                  <a:lnTo>
                    <a:pt x="562" y="144584"/>
                  </a:lnTo>
                  <a:lnTo>
                    <a:pt x="111" y="162281"/>
                  </a:lnTo>
                  <a:lnTo>
                    <a:pt x="1066" y="164740"/>
                  </a:lnTo>
                  <a:lnTo>
                    <a:pt x="2695" y="166380"/>
                  </a:lnTo>
                  <a:lnTo>
                    <a:pt x="9728" y="171333"/>
                  </a:lnTo>
                  <a:lnTo>
                    <a:pt x="16253" y="177156"/>
                  </a:lnTo>
                  <a:lnTo>
                    <a:pt x="22124" y="178164"/>
                  </a:lnTo>
                  <a:lnTo>
                    <a:pt x="27362" y="175754"/>
                  </a:lnTo>
                  <a:lnTo>
                    <a:pt x="47658" y="157587"/>
                  </a:lnTo>
                  <a:lnTo>
                    <a:pt x="78506" y="115842"/>
                  </a:lnTo>
                  <a:lnTo>
                    <a:pt x="84501" y="104069"/>
                  </a:lnTo>
                  <a:lnTo>
                    <a:pt x="96798" y="61286"/>
                  </a:lnTo>
                  <a:lnTo>
                    <a:pt x="100238" y="54356"/>
                  </a:lnTo>
                  <a:lnTo>
                    <a:pt x="104081" y="47968"/>
                  </a:lnTo>
                  <a:lnTo>
                    <a:pt x="107121" y="35873"/>
                  </a:lnTo>
                  <a:lnTo>
                    <a:pt x="107156" y="75617"/>
                  </a:lnTo>
                  <a:lnTo>
                    <a:pt x="107156" y="116152"/>
                  </a:lnTo>
                  <a:lnTo>
                    <a:pt x="108148" y="139719"/>
                  </a:lnTo>
                  <a:lnTo>
                    <a:pt x="120459" y="179911"/>
                  </a:lnTo>
                  <a:lnTo>
                    <a:pt x="128406" y="190005"/>
                  </a:lnTo>
                  <a:lnTo>
                    <a:pt x="134129" y="193585"/>
                  </a:lnTo>
                  <a:lnTo>
                    <a:pt x="150052" y="196281"/>
                  </a:lnTo>
                  <a:lnTo>
                    <a:pt x="159339" y="196434"/>
                  </a:lnTo>
                  <a:lnTo>
                    <a:pt x="159804" y="195447"/>
                  </a:lnTo>
                  <a:lnTo>
                    <a:pt x="160724" y="153335"/>
                  </a:lnTo>
                  <a:lnTo>
                    <a:pt x="168836" y="113021"/>
                  </a:lnTo>
                  <a:lnTo>
                    <a:pt x="169660" y="69639"/>
                  </a:lnTo>
                  <a:lnTo>
                    <a:pt x="169664" y="62627"/>
                  </a:lnTo>
                  <a:lnTo>
                    <a:pt x="169664" y="67280"/>
                  </a:lnTo>
                  <a:lnTo>
                    <a:pt x="170656" y="68665"/>
                  </a:lnTo>
                  <a:lnTo>
                    <a:pt x="174404" y="70202"/>
                  </a:lnTo>
                  <a:lnTo>
                    <a:pt x="175801" y="71605"/>
                  </a:lnTo>
                  <a:lnTo>
                    <a:pt x="180688" y="80984"/>
                  </a:lnTo>
                  <a:lnTo>
                    <a:pt x="195093" y="96837"/>
                  </a:lnTo>
                  <a:lnTo>
                    <a:pt x="238076" y="98215"/>
                  </a:lnTo>
                  <a:lnTo>
                    <a:pt x="254247" y="98222"/>
                  </a:lnTo>
                  <a:lnTo>
                    <a:pt x="259512" y="95576"/>
                  </a:lnTo>
                  <a:lnTo>
                    <a:pt x="265159" y="92085"/>
                  </a:lnTo>
                  <a:lnTo>
                    <a:pt x="276869" y="89844"/>
                  </a:lnTo>
                  <a:lnTo>
                    <a:pt x="319485" y="88302"/>
                  </a:lnTo>
                  <a:lnTo>
                    <a:pt x="333559" y="82164"/>
                  </a:lnTo>
                  <a:lnTo>
                    <a:pt x="357024" y="65080"/>
                  </a:lnTo>
                  <a:lnTo>
                    <a:pt x="360055" y="64221"/>
                  </a:lnTo>
                  <a:lnTo>
                    <a:pt x="362076" y="62656"/>
                  </a:lnTo>
                  <a:lnTo>
                    <a:pt x="371899" y="47372"/>
                  </a:lnTo>
                  <a:lnTo>
                    <a:pt x="374114" y="38617"/>
                  </a:lnTo>
                  <a:lnTo>
                    <a:pt x="375010" y="14875"/>
                  </a:lnTo>
                  <a:lnTo>
                    <a:pt x="372385" y="8924"/>
                  </a:lnTo>
                  <a:lnTo>
                    <a:pt x="367355" y="1759"/>
                  </a:lnTo>
                  <a:lnTo>
                    <a:pt x="357003" y="518"/>
                  </a:lnTo>
                  <a:lnTo>
                    <a:pt x="349498" y="2874"/>
                  </a:lnTo>
                  <a:lnTo>
                    <a:pt x="342856" y="6235"/>
                  </a:lnTo>
                  <a:lnTo>
                    <a:pt x="306085" y="21249"/>
                  </a:lnTo>
                  <a:lnTo>
                    <a:pt x="297103" y="29616"/>
                  </a:lnTo>
                  <a:lnTo>
                    <a:pt x="290796" y="38957"/>
                  </a:lnTo>
                  <a:lnTo>
                    <a:pt x="278978" y="72058"/>
                  </a:lnTo>
                  <a:lnTo>
                    <a:pt x="270968" y="108410"/>
                  </a:lnTo>
                  <a:lnTo>
                    <a:pt x="268296" y="147225"/>
                  </a:lnTo>
                  <a:lnTo>
                    <a:pt x="272751" y="166209"/>
                  </a:lnTo>
                  <a:lnTo>
                    <a:pt x="280355" y="179662"/>
                  </a:lnTo>
                  <a:lnTo>
                    <a:pt x="288892" y="189931"/>
                  </a:lnTo>
                  <a:lnTo>
                    <a:pt x="317674" y="210306"/>
                  </a:lnTo>
                  <a:lnTo>
                    <a:pt x="324082" y="212529"/>
                  </a:lnTo>
                  <a:lnTo>
                    <a:pt x="332883" y="210872"/>
                  </a:lnTo>
                  <a:lnTo>
                    <a:pt x="346348" y="204360"/>
                  </a:lnTo>
                  <a:lnTo>
                    <a:pt x="373017" y="184784"/>
                  </a:lnTo>
                  <a:lnTo>
                    <a:pt x="403453" y="145687"/>
                  </a:lnTo>
                  <a:lnTo>
                    <a:pt x="424577" y="104166"/>
                  </a:lnTo>
                  <a:lnTo>
                    <a:pt x="430471" y="83007"/>
                  </a:lnTo>
                  <a:lnTo>
                    <a:pt x="436156" y="73719"/>
                  </a:lnTo>
                  <a:lnTo>
                    <a:pt x="437432" y="63945"/>
                  </a:lnTo>
                  <a:lnTo>
                    <a:pt x="437544" y="70318"/>
                  </a:lnTo>
                  <a:lnTo>
                    <a:pt x="443690" y="78342"/>
                  </a:lnTo>
                  <a:lnTo>
                    <a:pt x="454064" y="113665"/>
                  </a:lnTo>
                  <a:lnTo>
                    <a:pt x="457882" y="142944"/>
                  </a:lnTo>
                  <a:lnTo>
                    <a:pt x="462429" y="160752"/>
                  </a:lnTo>
                  <a:lnTo>
                    <a:pt x="466422" y="178596"/>
                  </a:lnTo>
                  <a:lnTo>
                    <a:pt x="471244" y="196451"/>
                  </a:lnTo>
                  <a:lnTo>
                    <a:pt x="473271" y="231740"/>
                  </a:lnTo>
                  <a:lnTo>
                    <a:pt x="466144" y="225946"/>
                  </a:lnTo>
                  <a:lnTo>
                    <a:pt x="460844" y="224441"/>
                  </a:lnTo>
                  <a:lnTo>
                    <a:pt x="455182" y="218481"/>
                  </a:lnTo>
                  <a:lnTo>
                    <a:pt x="443462" y="198486"/>
                  </a:lnTo>
                  <a:lnTo>
                    <a:pt x="439305" y="181287"/>
                  </a:lnTo>
                  <a:lnTo>
                    <a:pt x="438893" y="156706"/>
                  </a:lnTo>
                  <a:lnTo>
                    <a:pt x="450029" y="115552"/>
                  </a:lnTo>
                  <a:lnTo>
                    <a:pt x="458559" y="93876"/>
                  </a:lnTo>
                  <a:lnTo>
                    <a:pt x="490077" y="55647"/>
                  </a:lnTo>
                  <a:lnTo>
                    <a:pt x="514737" y="34911"/>
                  </a:lnTo>
                  <a:lnTo>
                    <a:pt x="558334" y="15069"/>
                  </a:lnTo>
                  <a:lnTo>
                    <a:pt x="584150" y="4002"/>
                  </a:lnTo>
                  <a:lnTo>
                    <a:pt x="626374" y="230"/>
                  </a:lnTo>
                  <a:lnTo>
                    <a:pt x="666826" y="9"/>
                  </a:lnTo>
                  <a:lnTo>
                    <a:pt x="679891" y="0"/>
                  </a:lnTo>
                  <a:lnTo>
                    <a:pt x="686812" y="2643"/>
                  </a:lnTo>
                  <a:lnTo>
                    <a:pt x="696516" y="8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6"/>
          <p:cNvGrpSpPr/>
          <p:nvPr/>
        </p:nvGrpSpPr>
        <p:grpSpPr>
          <a:xfrm>
            <a:off x="1037105" y="3402893"/>
            <a:ext cx="2231162" cy="873969"/>
            <a:chOff x="1037105" y="3402893"/>
            <a:chExt cx="2231162" cy="873969"/>
          </a:xfrm>
        </p:grpSpPr>
        <p:sp>
          <p:nvSpPr>
            <p:cNvPr id="100" name="SMARTInkShape-121"/>
            <p:cNvSpPr/>
            <p:nvPr/>
          </p:nvSpPr>
          <p:spPr>
            <a:xfrm>
              <a:off x="1037105" y="3402893"/>
              <a:ext cx="246846" cy="293999"/>
            </a:xfrm>
            <a:custGeom>
              <a:avLst/>
              <a:gdLst/>
              <a:ahLst/>
              <a:cxnLst/>
              <a:rect l="0" t="0" r="0" b="0"/>
              <a:pathLst>
                <a:path w="246846" h="293999">
                  <a:moveTo>
                    <a:pt x="43387" y="293998"/>
                  </a:moveTo>
                  <a:lnTo>
                    <a:pt x="38647" y="293998"/>
                  </a:lnTo>
                  <a:lnTo>
                    <a:pt x="37250" y="293005"/>
                  </a:lnTo>
                  <a:lnTo>
                    <a:pt x="36319" y="291352"/>
                  </a:lnTo>
                  <a:lnTo>
                    <a:pt x="35699" y="289257"/>
                  </a:lnTo>
                  <a:lnTo>
                    <a:pt x="34293" y="287861"/>
                  </a:lnTo>
                  <a:lnTo>
                    <a:pt x="25436" y="284321"/>
                  </a:lnTo>
                  <a:lnTo>
                    <a:pt x="21187" y="280436"/>
                  </a:lnTo>
                  <a:lnTo>
                    <a:pt x="18638" y="275403"/>
                  </a:lnTo>
                  <a:lnTo>
                    <a:pt x="17958" y="272671"/>
                  </a:lnTo>
                  <a:lnTo>
                    <a:pt x="10730" y="260166"/>
                  </a:lnTo>
                  <a:lnTo>
                    <a:pt x="99" y="216448"/>
                  </a:lnTo>
                  <a:lnTo>
                    <a:pt x="0" y="185634"/>
                  </a:lnTo>
                  <a:lnTo>
                    <a:pt x="5860" y="148238"/>
                  </a:lnTo>
                  <a:lnTo>
                    <a:pt x="12052" y="107668"/>
                  </a:lnTo>
                  <a:lnTo>
                    <a:pt x="25713" y="64629"/>
                  </a:lnTo>
                  <a:lnTo>
                    <a:pt x="32555" y="51165"/>
                  </a:lnTo>
                  <a:lnTo>
                    <a:pt x="42211" y="38567"/>
                  </a:lnTo>
                  <a:lnTo>
                    <a:pt x="42603" y="32429"/>
                  </a:lnTo>
                  <a:lnTo>
                    <a:pt x="39888" y="26353"/>
                  </a:lnTo>
                  <a:lnTo>
                    <a:pt x="35101" y="20318"/>
                  </a:lnTo>
                  <a:lnTo>
                    <a:pt x="32902" y="15302"/>
                  </a:lnTo>
                  <a:lnTo>
                    <a:pt x="32429" y="10966"/>
                  </a:lnTo>
                  <a:lnTo>
                    <a:pt x="33105" y="7084"/>
                  </a:lnTo>
                  <a:lnTo>
                    <a:pt x="34548" y="4495"/>
                  </a:lnTo>
                  <a:lnTo>
                    <a:pt x="36502" y="2769"/>
                  </a:lnTo>
                  <a:lnTo>
                    <a:pt x="41319" y="852"/>
                  </a:lnTo>
                  <a:lnTo>
                    <a:pt x="46768" y="0"/>
                  </a:lnTo>
                  <a:lnTo>
                    <a:pt x="52496" y="2267"/>
                  </a:lnTo>
                  <a:lnTo>
                    <a:pt x="90779" y="22710"/>
                  </a:lnTo>
                  <a:lnTo>
                    <a:pt x="99177" y="37496"/>
                  </a:lnTo>
                  <a:lnTo>
                    <a:pt x="100263" y="53989"/>
                  </a:lnTo>
                  <a:lnTo>
                    <a:pt x="97617" y="88831"/>
                  </a:lnTo>
                  <a:lnTo>
                    <a:pt x="89965" y="130513"/>
                  </a:lnTo>
                  <a:lnTo>
                    <a:pt x="76253" y="168439"/>
                  </a:lnTo>
                  <a:lnTo>
                    <a:pt x="65693" y="192964"/>
                  </a:lnTo>
                  <a:lnTo>
                    <a:pt x="57384" y="219029"/>
                  </a:lnTo>
                  <a:lnTo>
                    <a:pt x="48173" y="235165"/>
                  </a:lnTo>
                  <a:lnTo>
                    <a:pt x="48562" y="236917"/>
                  </a:lnTo>
                  <a:lnTo>
                    <a:pt x="51575" y="239728"/>
                  </a:lnTo>
                  <a:lnTo>
                    <a:pt x="80977" y="198420"/>
                  </a:lnTo>
                  <a:lnTo>
                    <a:pt x="112274" y="155312"/>
                  </a:lnTo>
                  <a:lnTo>
                    <a:pt x="142864" y="110798"/>
                  </a:lnTo>
                  <a:lnTo>
                    <a:pt x="179564" y="68850"/>
                  </a:lnTo>
                  <a:lnTo>
                    <a:pt x="197103" y="53696"/>
                  </a:lnTo>
                  <a:lnTo>
                    <a:pt x="210972" y="46849"/>
                  </a:lnTo>
                  <a:lnTo>
                    <a:pt x="214641" y="45888"/>
                  </a:lnTo>
                  <a:lnTo>
                    <a:pt x="218080" y="46240"/>
                  </a:lnTo>
                  <a:lnTo>
                    <a:pt x="233765" y="51824"/>
                  </a:lnTo>
                  <a:lnTo>
                    <a:pt x="235790" y="53174"/>
                  </a:lnTo>
                  <a:lnTo>
                    <a:pt x="237140" y="55065"/>
                  </a:lnTo>
                  <a:lnTo>
                    <a:pt x="246671" y="80659"/>
                  </a:lnTo>
                  <a:lnTo>
                    <a:pt x="246845" y="93016"/>
                  </a:lnTo>
                  <a:lnTo>
                    <a:pt x="239594" y="136443"/>
                  </a:lnTo>
                  <a:lnTo>
                    <a:pt x="224675" y="180984"/>
                  </a:lnTo>
                  <a:lnTo>
                    <a:pt x="214778" y="218224"/>
                  </a:lnTo>
                  <a:lnTo>
                    <a:pt x="212400" y="235998"/>
                  </a:lnTo>
                  <a:lnTo>
                    <a:pt x="206051" y="249064"/>
                  </a:lnTo>
                  <a:lnTo>
                    <a:pt x="205408" y="252136"/>
                  </a:lnTo>
                  <a:lnTo>
                    <a:pt x="205971" y="254183"/>
                  </a:lnTo>
                  <a:lnTo>
                    <a:pt x="207339" y="255548"/>
                  </a:lnTo>
                  <a:lnTo>
                    <a:pt x="213051" y="258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2"/>
            <p:cNvSpPr/>
            <p:nvPr/>
          </p:nvSpPr>
          <p:spPr>
            <a:xfrm>
              <a:off x="1312664" y="3492031"/>
              <a:ext cx="169139" cy="187001"/>
            </a:xfrm>
            <a:custGeom>
              <a:avLst/>
              <a:gdLst/>
              <a:ahLst/>
              <a:cxnLst/>
              <a:rect l="0" t="0" r="0" b="0"/>
              <a:pathLst>
                <a:path w="169139" h="187001">
                  <a:moveTo>
                    <a:pt x="0" y="106633"/>
                  </a:moveTo>
                  <a:lnTo>
                    <a:pt x="43449" y="106633"/>
                  </a:lnTo>
                  <a:lnTo>
                    <a:pt x="59699" y="105641"/>
                  </a:lnTo>
                  <a:lnTo>
                    <a:pt x="104302" y="93331"/>
                  </a:lnTo>
                  <a:lnTo>
                    <a:pt x="131316" y="79660"/>
                  </a:lnTo>
                  <a:lnTo>
                    <a:pt x="138730" y="72817"/>
                  </a:lnTo>
                  <a:lnTo>
                    <a:pt x="166998" y="35358"/>
                  </a:lnTo>
                  <a:lnTo>
                    <a:pt x="169138" y="23321"/>
                  </a:lnTo>
                  <a:lnTo>
                    <a:pt x="166784" y="17351"/>
                  </a:lnTo>
                  <a:lnTo>
                    <a:pt x="157189" y="5433"/>
                  </a:lnTo>
                  <a:lnTo>
                    <a:pt x="151552" y="2124"/>
                  </a:lnTo>
                  <a:lnTo>
                    <a:pt x="139849" y="0"/>
                  </a:lnTo>
                  <a:lnTo>
                    <a:pt x="133923" y="2355"/>
                  </a:lnTo>
                  <a:lnTo>
                    <a:pt x="95893" y="24394"/>
                  </a:lnTo>
                  <a:lnTo>
                    <a:pt x="78436" y="42285"/>
                  </a:lnTo>
                  <a:lnTo>
                    <a:pt x="68595" y="50253"/>
                  </a:lnTo>
                  <a:lnTo>
                    <a:pt x="51011" y="77282"/>
                  </a:lnTo>
                  <a:lnTo>
                    <a:pt x="46534" y="94850"/>
                  </a:lnTo>
                  <a:lnTo>
                    <a:pt x="44814" y="130456"/>
                  </a:lnTo>
                  <a:lnTo>
                    <a:pt x="46743" y="135413"/>
                  </a:lnTo>
                  <a:lnTo>
                    <a:pt x="64780" y="153736"/>
                  </a:lnTo>
                  <a:lnTo>
                    <a:pt x="95711" y="172072"/>
                  </a:lnTo>
                  <a:lnTo>
                    <a:pt x="115363" y="179926"/>
                  </a:lnTo>
                  <a:lnTo>
                    <a:pt x="125016" y="18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3"/>
            <p:cNvSpPr/>
            <p:nvPr/>
          </p:nvSpPr>
          <p:spPr>
            <a:xfrm>
              <a:off x="1580982" y="3448793"/>
              <a:ext cx="124173" cy="257028"/>
            </a:xfrm>
            <a:custGeom>
              <a:avLst/>
              <a:gdLst/>
              <a:ahLst/>
              <a:cxnLst/>
              <a:rect l="0" t="0" r="0" b="0"/>
              <a:pathLst>
                <a:path w="124173" h="257028">
                  <a:moveTo>
                    <a:pt x="79940" y="60574"/>
                  </a:moveTo>
                  <a:lnTo>
                    <a:pt x="72251" y="60574"/>
                  </a:lnTo>
                  <a:lnTo>
                    <a:pt x="66638" y="65315"/>
                  </a:lnTo>
                  <a:lnTo>
                    <a:pt x="37099" y="105524"/>
                  </a:lnTo>
                  <a:lnTo>
                    <a:pt x="10523" y="148036"/>
                  </a:lnTo>
                  <a:lnTo>
                    <a:pt x="4439" y="160962"/>
                  </a:lnTo>
                  <a:lnTo>
                    <a:pt x="0" y="197425"/>
                  </a:lnTo>
                  <a:lnTo>
                    <a:pt x="692" y="214342"/>
                  </a:lnTo>
                  <a:lnTo>
                    <a:pt x="4369" y="222512"/>
                  </a:lnTo>
                  <a:lnTo>
                    <a:pt x="12018" y="232689"/>
                  </a:lnTo>
                  <a:lnTo>
                    <a:pt x="17672" y="236288"/>
                  </a:lnTo>
                  <a:lnTo>
                    <a:pt x="24484" y="237888"/>
                  </a:lnTo>
                  <a:lnTo>
                    <a:pt x="41230" y="238999"/>
                  </a:lnTo>
                  <a:lnTo>
                    <a:pt x="52816" y="234378"/>
                  </a:lnTo>
                  <a:lnTo>
                    <a:pt x="60609" y="226786"/>
                  </a:lnTo>
                  <a:lnTo>
                    <a:pt x="87571" y="183624"/>
                  </a:lnTo>
                  <a:lnTo>
                    <a:pt x="102908" y="148491"/>
                  </a:lnTo>
                  <a:lnTo>
                    <a:pt x="112846" y="107008"/>
                  </a:lnTo>
                  <a:lnTo>
                    <a:pt x="119843" y="69857"/>
                  </a:lnTo>
                  <a:lnTo>
                    <a:pt x="124172" y="28385"/>
                  </a:lnTo>
                  <a:lnTo>
                    <a:pt x="121757" y="18817"/>
                  </a:lnTo>
                  <a:lnTo>
                    <a:pt x="117466" y="7853"/>
                  </a:lnTo>
                  <a:lnTo>
                    <a:pt x="116863" y="4591"/>
                  </a:lnTo>
                  <a:lnTo>
                    <a:pt x="115469" y="2416"/>
                  </a:lnTo>
                  <a:lnTo>
                    <a:pt x="113548" y="966"/>
                  </a:lnTo>
                  <a:lnTo>
                    <a:pt x="111275" y="0"/>
                  </a:lnTo>
                  <a:lnTo>
                    <a:pt x="109760" y="347"/>
                  </a:lnTo>
                  <a:lnTo>
                    <a:pt x="108749" y="1572"/>
                  </a:lnTo>
                  <a:lnTo>
                    <a:pt x="106635" y="5577"/>
                  </a:lnTo>
                  <a:lnTo>
                    <a:pt x="94418" y="19108"/>
                  </a:lnTo>
                  <a:lnTo>
                    <a:pt x="91336" y="27592"/>
                  </a:lnTo>
                  <a:lnTo>
                    <a:pt x="82018" y="67882"/>
                  </a:lnTo>
                  <a:lnTo>
                    <a:pt x="74077" y="106185"/>
                  </a:lnTo>
                  <a:lnTo>
                    <a:pt x="71414" y="149998"/>
                  </a:lnTo>
                  <a:lnTo>
                    <a:pt x="73709" y="194537"/>
                  </a:lnTo>
                  <a:lnTo>
                    <a:pt x="80739" y="216022"/>
                  </a:lnTo>
                  <a:lnTo>
                    <a:pt x="106729" y="257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4"/>
            <p:cNvSpPr/>
            <p:nvPr/>
          </p:nvSpPr>
          <p:spPr>
            <a:xfrm>
              <a:off x="1803797" y="3670102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26789" y="0"/>
                  </a:moveTo>
                  <a:lnTo>
                    <a:pt x="22048" y="0"/>
                  </a:lnTo>
                  <a:lnTo>
                    <a:pt x="17075" y="2645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5"/>
            <p:cNvSpPr/>
            <p:nvPr/>
          </p:nvSpPr>
          <p:spPr>
            <a:xfrm>
              <a:off x="2010421" y="3438099"/>
              <a:ext cx="211185" cy="266327"/>
            </a:xfrm>
            <a:custGeom>
              <a:avLst/>
              <a:gdLst/>
              <a:ahLst/>
              <a:cxnLst/>
              <a:rect l="0" t="0" r="0" b="0"/>
              <a:pathLst>
                <a:path w="211185" h="266327">
                  <a:moveTo>
                    <a:pt x="7688" y="223073"/>
                  </a:moveTo>
                  <a:lnTo>
                    <a:pt x="7688" y="266326"/>
                  </a:lnTo>
                  <a:lnTo>
                    <a:pt x="7688" y="246461"/>
                  </a:lnTo>
                  <a:lnTo>
                    <a:pt x="0" y="216560"/>
                  </a:lnTo>
                  <a:lnTo>
                    <a:pt x="5990" y="177567"/>
                  </a:lnTo>
                  <a:lnTo>
                    <a:pt x="14594" y="133663"/>
                  </a:lnTo>
                  <a:lnTo>
                    <a:pt x="28650" y="93853"/>
                  </a:lnTo>
                  <a:lnTo>
                    <a:pt x="53137" y="55501"/>
                  </a:lnTo>
                  <a:lnTo>
                    <a:pt x="76307" y="30009"/>
                  </a:lnTo>
                  <a:lnTo>
                    <a:pt x="119570" y="6343"/>
                  </a:lnTo>
                  <a:lnTo>
                    <a:pt x="144368" y="1117"/>
                  </a:lnTo>
                  <a:lnTo>
                    <a:pt x="169603" y="0"/>
                  </a:lnTo>
                  <a:lnTo>
                    <a:pt x="184537" y="4621"/>
                  </a:lnTo>
                  <a:lnTo>
                    <a:pt x="196789" y="12275"/>
                  </a:lnTo>
                  <a:lnTo>
                    <a:pt x="206704" y="25566"/>
                  </a:lnTo>
                  <a:lnTo>
                    <a:pt x="211184" y="37332"/>
                  </a:lnTo>
                  <a:lnTo>
                    <a:pt x="210821" y="40706"/>
                  </a:lnTo>
                  <a:lnTo>
                    <a:pt x="205755" y="55897"/>
                  </a:lnTo>
                  <a:lnTo>
                    <a:pt x="201974" y="72006"/>
                  </a:lnTo>
                  <a:lnTo>
                    <a:pt x="199720" y="77713"/>
                  </a:lnTo>
                  <a:lnTo>
                    <a:pt x="191924" y="86700"/>
                  </a:lnTo>
                  <a:lnTo>
                    <a:pt x="149926" y="122922"/>
                  </a:lnTo>
                  <a:lnTo>
                    <a:pt x="124502" y="139891"/>
                  </a:lnTo>
                  <a:lnTo>
                    <a:pt x="112415" y="141872"/>
                  </a:lnTo>
                  <a:lnTo>
                    <a:pt x="102851" y="143327"/>
                  </a:lnTo>
                  <a:lnTo>
                    <a:pt x="88493" y="150775"/>
                  </a:lnTo>
                  <a:lnTo>
                    <a:pt x="79126" y="151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6"/>
            <p:cNvSpPr/>
            <p:nvPr/>
          </p:nvSpPr>
          <p:spPr>
            <a:xfrm>
              <a:off x="2241864" y="3484389"/>
              <a:ext cx="123978" cy="227231"/>
            </a:xfrm>
            <a:custGeom>
              <a:avLst/>
              <a:gdLst/>
              <a:ahLst/>
              <a:cxnLst/>
              <a:rect l="0" t="0" r="0" b="0"/>
              <a:pathLst>
                <a:path w="123978" h="227231">
                  <a:moveTo>
                    <a:pt x="44136" y="51767"/>
                  </a:moveTo>
                  <a:lnTo>
                    <a:pt x="39395" y="56508"/>
                  </a:lnTo>
                  <a:lnTo>
                    <a:pt x="37068" y="64127"/>
                  </a:lnTo>
                  <a:lnTo>
                    <a:pt x="35042" y="73135"/>
                  </a:lnTo>
                  <a:lnTo>
                    <a:pt x="29315" y="85769"/>
                  </a:lnTo>
                  <a:lnTo>
                    <a:pt x="19414" y="126631"/>
                  </a:lnTo>
                  <a:lnTo>
                    <a:pt x="3376" y="168962"/>
                  </a:lnTo>
                  <a:lnTo>
                    <a:pt x="256" y="187402"/>
                  </a:lnTo>
                  <a:lnTo>
                    <a:pt x="0" y="192792"/>
                  </a:lnTo>
                  <a:lnTo>
                    <a:pt x="2361" y="201426"/>
                  </a:lnTo>
                  <a:lnTo>
                    <a:pt x="11914" y="214512"/>
                  </a:lnTo>
                  <a:lnTo>
                    <a:pt x="20885" y="223317"/>
                  </a:lnTo>
                  <a:lnTo>
                    <a:pt x="28180" y="227230"/>
                  </a:lnTo>
                  <a:lnTo>
                    <a:pt x="37375" y="226324"/>
                  </a:lnTo>
                  <a:lnTo>
                    <a:pt x="47084" y="222613"/>
                  </a:lnTo>
                  <a:lnTo>
                    <a:pt x="82937" y="196580"/>
                  </a:lnTo>
                  <a:lnTo>
                    <a:pt x="93887" y="180554"/>
                  </a:lnTo>
                  <a:lnTo>
                    <a:pt x="112522" y="137819"/>
                  </a:lnTo>
                  <a:lnTo>
                    <a:pt x="121842" y="104704"/>
                  </a:lnTo>
                  <a:lnTo>
                    <a:pt x="123977" y="74240"/>
                  </a:lnTo>
                  <a:lnTo>
                    <a:pt x="119607" y="55229"/>
                  </a:lnTo>
                  <a:lnTo>
                    <a:pt x="106391" y="27688"/>
                  </a:lnTo>
                  <a:lnTo>
                    <a:pt x="99586" y="20229"/>
                  </a:lnTo>
                  <a:lnTo>
                    <a:pt x="73727" y="2264"/>
                  </a:lnTo>
                  <a:lnTo>
                    <a:pt x="63571" y="0"/>
                  </a:lnTo>
                  <a:lnTo>
                    <a:pt x="52443" y="1640"/>
                  </a:lnTo>
                  <a:lnTo>
                    <a:pt x="27006" y="9284"/>
                  </a:lnTo>
                  <a:lnTo>
                    <a:pt x="20648" y="13042"/>
                  </a:lnTo>
                  <a:lnTo>
                    <a:pt x="8417" y="16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7"/>
            <p:cNvSpPr/>
            <p:nvPr/>
          </p:nvSpPr>
          <p:spPr>
            <a:xfrm>
              <a:off x="2393156" y="3455789"/>
              <a:ext cx="232160" cy="214035"/>
            </a:xfrm>
            <a:custGeom>
              <a:avLst/>
              <a:gdLst/>
              <a:ahLst/>
              <a:cxnLst/>
              <a:rect l="0" t="0" r="0" b="0"/>
              <a:pathLst>
                <a:path w="232160" h="214035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6137" y="9094"/>
                  </a:lnTo>
                  <a:lnTo>
                    <a:pt x="11024" y="18480"/>
                  </a:lnTo>
                  <a:lnTo>
                    <a:pt x="13303" y="21250"/>
                  </a:lnTo>
                  <a:lnTo>
                    <a:pt x="15834" y="29618"/>
                  </a:lnTo>
                  <a:lnTo>
                    <a:pt x="17741" y="68626"/>
                  </a:lnTo>
                  <a:lnTo>
                    <a:pt x="17849" y="111883"/>
                  </a:lnTo>
                  <a:lnTo>
                    <a:pt x="9757" y="154710"/>
                  </a:lnTo>
                  <a:lnTo>
                    <a:pt x="10167" y="171627"/>
                  </a:lnTo>
                  <a:lnTo>
                    <a:pt x="18046" y="192134"/>
                  </a:lnTo>
                  <a:lnTo>
                    <a:pt x="19968" y="193574"/>
                  </a:lnTo>
                  <a:lnTo>
                    <a:pt x="24750" y="195173"/>
                  </a:lnTo>
                  <a:lnTo>
                    <a:pt x="38819" y="196285"/>
                  </a:lnTo>
                  <a:lnTo>
                    <a:pt x="44704" y="193732"/>
                  </a:lnTo>
                  <a:lnTo>
                    <a:pt x="47662" y="191663"/>
                  </a:lnTo>
                  <a:lnTo>
                    <a:pt x="65159" y="171287"/>
                  </a:lnTo>
                  <a:lnTo>
                    <a:pt x="70228" y="167770"/>
                  </a:lnTo>
                  <a:lnTo>
                    <a:pt x="78507" y="155924"/>
                  </a:lnTo>
                  <a:lnTo>
                    <a:pt x="98063" y="116448"/>
                  </a:lnTo>
                  <a:lnTo>
                    <a:pt x="121041" y="74612"/>
                  </a:lnTo>
                  <a:lnTo>
                    <a:pt x="125002" y="53660"/>
                  </a:lnTo>
                  <a:lnTo>
                    <a:pt x="125015" y="92614"/>
                  </a:lnTo>
                  <a:lnTo>
                    <a:pt x="117327" y="135478"/>
                  </a:lnTo>
                  <a:lnTo>
                    <a:pt x="117324" y="162838"/>
                  </a:lnTo>
                  <a:lnTo>
                    <a:pt x="123288" y="180320"/>
                  </a:lnTo>
                  <a:lnTo>
                    <a:pt x="140008" y="207180"/>
                  </a:lnTo>
                  <a:lnTo>
                    <a:pt x="145901" y="211142"/>
                  </a:lnTo>
                  <a:lnTo>
                    <a:pt x="171404" y="214034"/>
                  </a:lnTo>
                  <a:lnTo>
                    <a:pt x="178044" y="211543"/>
                  </a:lnTo>
                  <a:lnTo>
                    <a:pt x="184303" y="208121"/>
                  </a:lnTo>
                  <a:lnTo>
                    <a:pt x="190392" y="206600"/>
                  </a:lnTo>
                  <a:lnTo>
                    <a:pt x="196405" y="200632"/>
                  </a:lnTo>
                  <a:lnTo>
                    <a:pt x="223241" y="160059"/>
                  </a:lnTo>
                  <a:lnTo>
                    <a:pt x="228203" y="148528"/>
                  </a:lnTo>
                  <a:lnTo>
                    <a:pt x="231940" y="107138"/>
                  </a:lnTo>
                  <a:lnTo>
                    <a:pt x="232159" y="77912"/>
                  </a:lnTo>
                  <a:lnTo>
                    <a:pt x="231171" y="75754"/>
                  </a:lnTo>
                  <a:lnTo>
                    <a:pt x="229520" y="74315"/>
                  </a:lnTo>
                  <a:lnTo>
                    <a:pt x="227428" y="73356"/>
                  </a:lnTo>
                  <a:lnTo>
                    <a:pt x="226033" y="71724"/>
                  </a:lnTo>
                  <a:lnTo>
                    <a:pt x="223242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8"/>
            <p:cNvSpPr/>
            <p:nvPr/>
          </p:nvSpPr>
          <p:spPr>
            <a:xfrm>
              <a:off x="2678906" y="3437930"/>
              <a:ext cx="357189" cy="257030"/>
            </a:xfrm>
            <a:custGeom>
              <a:avLst/>
              <a:gdLst/>
              <a:ahLst/>
              <a:cxnLst/>
              <a:rect l="0" t="0" r="0" b="0"/>
              <a:pathLst>
                <a:path w="357189" h="257030">
                  <a:moveTo>
                    <a:pt x="0" y="125015"/>
                  </a:moveTo>
                  <a:lnTo>
                    <a:pt x="0" y="129756"/>
                  </a:lnTo>
                  <a:lnTo>
                    <a:pt x="992" y="131152"/>
                  </a:lnTo>
                  <a:lnTo>
                    <a:pt x="2646" y="132083"/>
                  </a:lnTo>
                  <a:lnTo>
                    <a:pt x="4741" y="132704"/>
                  </a:lnTo>
                  <a:lnTo>
                    <a:pt x="18092" y="143495"/>
                  </a:lnTo>
                  <a:lnTo>
                    <a:pt x="23916" y="148111"/>
                  </a:lnTo>
                  <a:lnTo>
                    <a:pt x="29812" y="150163"/>
                  </a:lnTo>
                  <a:lnTo>
                    <a:pt x="60058" y="151660"/>
                  </a:lnTo>
                  <a:lnTo>
                    <a:pt x="69026" y="149094"/>
                  </a:lnTo>
                  <a:lnTo>
                    <a:pt x="103258" y="127886"/>
                  </a:lnTo>
                  <a:lnTo>
                    <a:pt x="112837" y="118039"/>
                  </a:lnTo>
                  <a:lnTo>
                    <a:pt x="118941" y="108355"/>
                  </a:lnTo>
                  <a:lnTo>
                    <a:pt x="133013" y="65802"/>
                  </a:lnTo>
                  <a:lnTo>
                    <a:pt x="133531" y="59672"/>
                  </a:lnTo>
                  <a:lnTo>
                    <a:pt x="131115" y="53641"/>
                  </a:lnTo>
                  <a:lnTo>
                    <a:pt x="129082" y="50643"/>
                  </a:lnTo>
                  <a:lnTo>
                    <a:pt x="126735" y="48645"/>
                  </a:lnTo>
                  <a:lnTo>
                    <a:pt x="121480" y="46424"/>
                  </a:lnTo>
                  <a:lnTo>
                    <a:pt x="112944" y="45174"/>
                  </a:lnTo>
                  <a:lnTo>
                    <a:pt x="107083" y="47528"/>
                  </a:lnTo>
                  <a:lnTo>
                    <a:pt x="64961" y="79204"/>
                  </a:lnTo>
                  <a:lnTo>
                    <a:pt x="45364" y="107395"/>
                  </a:lnTo>
                  <a:lnTo>
                    <a:pt x="32884" y="135756"/>
                  </a:lnTo>
                  <a:lnTo>
                    <a:pt x="27592" y="178832"/>
                  </a:lnTo>
                  <a:lnTo>
                    <a:pt x="28138" y="195566"/>
                  </a:lnTo>
                  <a:lnTo>
                    <a:pt x="39265" y="228687"/>
                  </a:lnTo>
                  <a:lnTo>
                    <a:pt x="47794" y="242163"/>
                  </a:lnTo>
                  <a:lnTo>
                    <a:pt x="61345" y="252440"/>
                  </a:lnTo>
                  <a:lnTo>
                    <a:pt x="77928" y="257029"/>
                  </a:lnTo>
                  <a:lnTo>
                    <a:pt x="89536" y="255456"/>
                  </a:lnTo>
                  <a:lnTo>
                    <a:pt x="113157" y="246362"/>
                  </a:lnTo>
                  <a:lnTo>
                    <a:pt x="130983" y="233179"/>
                  </a:lnTo>
                  <a:lnTo>
                    <a:pt x="153792" y="203818"/>
                  </a:lnTo>
                  <a:lnTo>
                    <a:pt x="176859" y="160528"/>
                  </a:lnTo>
                  <a:lnTo>
                    <a:pt x="195833" y="123126"/>
                  </a:lnTo>
                  <a:lnTo>
                    <a:pt x="213112" y="83967"/>
                  </a:lnTo>
                  <a:lnTo>
                    <a:pt x="214266" y="71984"/>
                  </a:lnTo>
                  <a:lnTo>
                    <a:pt x="215304" y="105449"/>
                  </a:lnTo>
                  <a:lnTo>
                    <a:pt x="222415" y="146302"/>
                  </a:lnTo>
                  <a:lnTo>
                    <a:pt x="225725" y="176625"/>
                  </a:lnTo>
                  <a:lnTo>
                    <a:pt x="230899" y="202017"/>
                  </a:lnTo>
                  <a:lnTo>
                    <a:pt x="232150" y="245707"/>
                  </a:lnTo>
                  <a:lnTo>
                    <a:pt x="232169" y="249462"/>
                  </a:lnTo>
                  <a:lnTo>
                    <a:pt x="227431" y="245122"/>
                  </a:lnTo>
                  <a:lnTo>
                    <a:pt x="225104" y="240242"/>
                  </a:lnTo>
                  <a:lnTo>
                    <a:pt x="216223" y="201930"/>
                  </a:lnTo>
                  <a:lnTo>
                    <a:pt x="214481" y="158569"/>
                  </a:lnTo>
                  <a:lnTo>
                    <a:pt x="217008" y="133304"/>
                  </a:lnTo>
                  <a:lnTo>
                    <a:pt x="226687" y="106966"/>
                  </a:lnTo>
                  <a:lnTo>
                    <a:pt x="253462" y="69611"/>
                  </a:lnTo>
                  <a:lnTo>
                    <a:pt x="294707" y="29502"/>
                  </a:lnTo>
                  <a:lnTo>
                    <a:pt x="336354" y="6112"/>
                  </a:lnTo>
                  <a:lnTo>
                    <a:pt x="3571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9"/>
            <p:cNvSpPr/>
            <p:nvPr/>
          </p:nvSpPr>
          <p:spPr>
            <a:xfrm>
              <a:off x="1143000" y="3911203"/>
              <a:ext cx="71439" cy="330400"/>
            </a:xfrm>
            <a:custGeom>
              <a:avLst/>
              <a:gdLst/>
              <a:ahLst/>
              <a:cxnLst/>
              <a:rect l="0" t="0" r="0" b="0"/>
              <a:pathLst>
                <a:path w="71439" h="330400">
                  <a:moveTo>
                    <a:pt x="71438" y="0"/>
                  </a:moveTo>
                  <a:lnTo>
                    <a:pt x="62876" y="0"/>
                  </a:lnTo>
                  <a:lnTo>
                    <a:pt x="61588" y="8121"/>
                  </a:lnTo>
                  <a:lnTo>
                    <a:pt x="55454" y="27805"/>
                  </a:lnTo>
                  <a:lnTo>
                    <a:pt x="53743" y="72311"/>
                  </a:lnTo>
                  <a:lnTo>
                    <a:pt x="53611" y="107329"/>
                  </a:lnTo>
                  <a:lnTo>
                    <a:pt x="46455" y="149046"/>
                  </a:lnTo>
                  <a:lnTo>
                    <a:pt x="38134" y="189625"/>
                  </a:lnTo>
                  <a:lnTo>
                    <a:pt x="31455" y="230823"/>
                  </a:lnTo>
                  <a:lnTo>
                    <a:pt x="20582" y="267624"/>
                  </a:lnTo>
                  <a:lnTo>
                    <a:pt x="5920" y="307764"/>
                  </a:lnTo>
                  <a:lnTo>
                    <a:pt x="0" y="33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0"/>
            <p:cNvSpPr/>
            <p:nvPr/>
          </p:nvSpPr>
          <p:spPr>
            <a:xfrm>
              <a:off x="1330523" y="3902273"/>
              <a:ext cx="51829" cy="312541"/>
            </a:xfrm>
            <a:custGeom>
              <a:avLst/>
              <a:gdLst/>
              <a:ahLst/>
              <a:cxnLst/>
              <a:rect l="0" t="0" r="0" b="0"/>
              <a:pathLst>
                <a:path w="51829" h="312541">
                  <a:moveTo>
                    <a:pt x="17860" y="0"/>
                  </a:moveTo>
                  <a:lnTo>
                    <a:pt x="22600" y="4741"/>
                  </a:lnTo>
                  <a:lnTo>
                    <a:pt x="27573" y="7068"/>
                  </a:lnTo>
                  <a:lnTo>
                    <a:pt x="30289" y="7689"/>
                  </a:lnTo>
                  <a:lnTo>
                    <a:pt x="35951" y="13670"/>
                  </a:lnTo>
                  <a:lnTo>
                    <a:pt x="47671" y="33679"/>
                  </a:lnTo>
                  <a:lnTo>
                    <a:pt x="51828" y="55620"/>
                  </a:lnTo>
                  <a:lnTo>
                    <a:pt x="47096" y="90693"/>
                  </a:lnTo>
                  <a:lnTo>
                    <a:pt x="42487" y="134809"/>
                  </a:lnTo>
                  <a:lnTo>
                    <a:pt x="32316" y="177001"/>
                  </a:lnTo>
                  <a:lnTo>
                    <a:pt x="20752" y="213998"/>
                  </a:lnTo>
                  <a:lnTo>
                    <a:pt x="11559" y="249970"/>
                  </a:lnTo>
                  <a:lnTo>
                    <a:pt x="7063" y="274157"/>
                  </a:lnTo>
                  <a:lnTo>
                    <a:pt x="930" y="299106"/>
                  </a:lnTo>
                  <a:lnTo>
                    <a:pt x="0" y="312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1"/>
            <p:cNvSpPr/>
            <p:nvPr/>
          </p:nvSpPr>
          <p:spPr>
            <a:xfrm>
              <a:off x="1178719" y="4107659"/>
              <a:ext cx="281608" cy="125014"/>
            </a:xfrm>
            <a:custGeom>
              <a:avLst/>
              <a:gdLst/>
              <a:ahLst/>
              <a:cxnLst/>
              <a:rect l="0" t="0" r="0" b="0"/>
              <a:pathLst>
                <a:path w="281608" h="125014">
                  <a:moveTo>
                    <a:pt x="0" y="26786"/>
                  </a:moveTo>
                  <a:lnTo>
                    <a:pt x="0" y="22046"/>
                  </a:lnTo>
                  <a:lnTo>
                    <a:pt x="992" y="20649"/>
                  </a:lnTo>
                  <a:lnTo>
                    <a:pt x="2646" y="19719"/>
                  </a:lnTo>
                  <a:lnTo>
                    <a:pt x="9094" y="18102"/>
                  </a:lnTo>
                  <a:lnTo>
                    <a:pt x="48055" y="17863"/>
                  </a:lnTo>
                  <a:lnTo>
                    <a:pt x="74168" y="15212"/>
                  </a:lnTo>
                  <a:lnTo>
                    <a:pt x="115453" y="8763"/>
                  </a:lnTo>
                  <a:lnTo>
                    <a:pt x="153093" y="1348"/>
                  </a:lnTo>
                  <a:lnTo>
                    <a:pt x="193977" y="175"/>
                  </a:lnTo>
                  <a:lnTo>
                    <a:pt x="237980" y="8"/>
                  </a:lnTo>
                  <a:lnTo>
                    <a:pt x="251201" y="0"/>
                  </a:lnTo>
                  <a:lnTo>
                    <a:pt x="258158" y="2644"/>
                  </a:lnTo>
                  <a:lnTo>
                    <a:pt x="270708" y="12426"/>
                  </a:lnTo>
                  <a:lnTo>
                    <a:pt x="274104" y="18089"/>
                  </a:lnTo>
                  <a:lnTo>
                    <a:pt x="281607" y="39899"/>
                  </a:lnTo>
                  <a:lnTo>
                    <a:pt x="275991" y="84200"/>
                  </a:lnTo>
                  <a:lnTo>
                    <a:pt x="269739" y="100462"/>
                  </a:lnTo>
                  <a:lnTo>
                    <a:pt x="250031" y="125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2"/>
            <p:cNvSpPr/>
            <p:nvPr/>
          </p:nvSpPr>
          <p:spPr>
            <a:xfrm>
              <a:off x="1491258" y="4000500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3"/>
            <p:cNvSpPr/>
            <p:nvPr/>
          </p:nvSpPr>
          <p:spPr>
            <a:xfrm>
              <a:off x="1553822" y="4036219"/>
              <a:ext cx="124947" cy="196454"/>
            </a:xfrm>
            <a:custGeom>
              <a:avLst/>
              <a:gdLst/>
              <a:ahLst/>
              <a:cxnLst/>
              <a:rect l="0" t="0" r="0" b="0"/>
              <a:pathLst>
                <a:path w="124947" h="196454">
                  <a:moveTo>
                    <a:pt x="107100" y="0"/>
                  </a:moveTo>
                  <a:lnTo>
                    <a:pt x="102359" y="0"/>
                  </a:lnTo>
                  <a:lnTo>
                    <a:pt x="97386" y="2645"/>
                  </a:lnTo>
                  <a:lnTo>
                    <a:pt x="91869" y="6137"/>
                  </a:lnTo>
                  <a:lnTo>
                    <a:pt x="83184" y="9094"/>
                  </a:lnTo>
                  <a:lnTo>
                    <a:pt x="42257" y="41918"/>
                  </a:lnTo>
                  <a:lnTo>
                    <a:pt x="24801" y="60498"/>
                  </a:lnTo>
                  <a:lnTo>
                    <a:pt x="7279" y="74017"/>
                  </a:lnTo>
                  <a:lnTo>
                    <a:pt x="3204" y="80191"/>
                  </a:lnTo>
                  <a:lnTo>
                    <a:pt x="1393" y="87234"/>
                  </a:lnTo>
                  <a:lnTo>
                    <a:pt x="0" y="111003"/>
                  </a:lnTo>
                  <a:lnTo>
                    <a:pt x="974" y="112697"/>
                  </a:lnTo>
                  <a:lnTo>
                    <a:pt x="2615" y="113827"/>
                  </a:lnTo>
                  <a:lnTo>
                    <a:pt x="9665" y="115416"/>
                  </a:lnTo>
                  <a:lnTo>
                    <a:pt x="20936" y="115954"/>
                  </a:lnTo>
                  <a:lnTo>
                    <a:pt x="26802" y="113381"/>
                  </a:lnTo>
                  <a:lnTo>
                    <a:pt x="47761" y="99855"/>
                  </a:lnTo>
                  <a:lnTo>
                    <a:pt x="64548" y="82158"/>
                  </a:lnTo>
                  <a:lnTo>
                    <a:pt x="81937" y="68815"/>
                  </a:lnTo>
                  <a:lnTo>
                    <a:pt x="110041" y="33119"/>
                  </a:lnTo>
                  <a:lnTo>
                    <a:pt x="116014" y="29602"/>
                  </a:lnTo>
                  <a:lnTo>
                    <a:pt x="124436" y="26954"/>
                  </a:lnTo>
                  <a:lnTo>
                    <a:pt x="124946" y="52524"/>
                  </a:lnTo>
                  <a:lnTo>
                    <a:pt x="122307" y="60716"/>
                  </a:lnTo>
                  <a:lnTo>
                    <a:pt x="112529" y="78800"/>
                  </a:lnTo>
                  <a:lnTo>
                    <a:pt x="102836" y="120921"/>
                  </a:lnTo>
                  <a:lnTo>
                    <a:pt x="91717" y="144589"/>
                  </a:lnTo>
                  <a:lnTo>
                    <a:pt x="87328" y="161242"/>
                  </a:lnTo>
                  <a:lnTo>
                    <a:pt x="78281" y="186784"/>
                  </a:lnTo>
                  <a:lnTo>
                    <a:pt x="71381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4"/>
            <p:cNvSpPr/>
            <p:nvPr/>
          </p:nvSpPr>
          <p:spPr>
            <a:xfrm>
              <a:off x="1741293" y="3991570"/>
              <a:ext cx="159342" cy="250033"/>
            </a:xfrm>
            <a:custGeom>
              <a:avLst/>
              <a:gdLst/>
              <a:ahLst/>
              <a:cxnLst/>
              <a:rect l="0" t="0" r="0" b="0"/>
              <a:pathLst>
                <a:path w="159342" h="250033">
                  <a:moveTo>
                    <a:pt x="35715" y="0"/>
                  </a:moveTo>
                  <a:lnTo>
                    <a:pt x="40455" y="4741"/>
                  </a:lnTo>
                  <a:lnTo>
                    <a:pt x="42783" y="12360"/>
                  </a:lnTo>
                  <a:lnTo>
                    <a:pt x="44277" y="33420"/>
                  </a:lnTo>
                  <a:lnTo>
                    <a:pt x="37528" y="72311"/>
                  </a:lnTo>
                  <a:lnTo>
                    <a:pt x="31333" y="107329"/>
                  </a:lnTo>
                  <a:lnTo>
                    <a:pt x="19496" y="148321"/>
                  </a:lnTo>
                  <a:lnTo>
                    <a:pt x="11050" y="177686"/>
                  </a:lnTo>
                  <a:lnTo>
                    <a:pt x="2474" y="195098"/>
                  </a:lnTo>
                  <a:lnTo>
                    <a:pt x="39" y="213767"/>
                  </a:lnTo>
                  <a:lnTo>
                    <a:pt x="0" y="201836"/>
                  </a:lnTo>
                  <a:lnTo>
                    <a:pt x="12425" y="172068"/>
                  </a:lnTo>
                  <a:lnTo>
                    <a:pt x="48000" y="130935"/>
                  </a:lnTo>
                  <a:lnTo>
                    <a:pt x="77436" y="105940"/>
                  </a:lnTo>
                  <a:lnTo>
                    <a:pt x="112925" y="84439"/>
                  </a:lnTo>
                  <a:lnTo>
                    <a:pt x="130782" y="80904"/>
                  </a:lnTo>
                  <a:lnTo>
                    <a:pt x="135183" y="83252"/>
                  </a:lnTo>
                  <a:lnTo>
                    <a:pt x="146093" y="92843"/>
                  </a:lnTo>
                  <a:lnTo>
                    <a:pt x="149264" y="98480"/>
                  </a:lnTo>
                  <a:lnTo>
                    <a:pt x="159341" y="131507"/>
                  </a:lnTo>
                  <a:lnTo>
                    <a:pt x="152920" y="171475"/>
                  </a:lnTo>
                  <a:lnTo>
                    <a:pt x="140821" y="216013"/>
                  </a:lnTo>
                  <a:lnTo>
                    <a:pt x="133334" y="230030"/>
                  </a:lnTo>
                  <a:lnTo>
                    <a:pt x="126656" y="238915"/>
                  </a:lnTo>
                  <a:lnTo>
                    <a:pt x="125012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5"/>
            <p:cNvSpPr/>
            <p:nvPr/>
          </p:nvSpPr>
          <p:spPr>
            <a:xfrm>
              <a:off x="2108647" y="3938526"/>
              <a:ext cx="230885" cy="319536"/>
            </a:xfrm>
            <a:custGeom>
              <a:avLst/>
              <a:gdLst/>
              <a:ahLst/>
              <a:cxnLst/>
              <a:rect l="0" t="0" r="0" b="0"/>
              <a:pathLst>
                <a:path w="230885" h="319536">
                  <a:moveTo>
                    <a:pt x="7689" y="178060"/>
                  </a:moveTo>
                  <a:lnTo>
                    <a:pt x="7689" y="220300"/>
                  </a:lnTo>
                  <a:lnTo>
                    <a:pt x="0" y="255500"/>
                  </a:lnTo>
                  <a:lnTo>
                    <a:pt x="7465" y="299751"/>
                  </a:lnTo>
                  <a:lnTo>
                    <a:pt x="7590" y="305898"/>
                  </a:lnTo>
                  <a:lnTo>
                    <a:pt x="8615" y="307934"/>
                  </a:lnTo>
                  <a:lnTo>
                    <a:pt x="10291" y="309291"/>
                  </a:lnTo>
                  <a:lnTo>
                    <a:pt x="12400" y="310195"/>
                  </a:lnTo>
                  <a:lnTo>
                    <a:pt x="13806" y="311791"/>
                  </a:lnTo>
                  <a:lnTo>
                    <a:pt x="16248" y="319535"/>
                  </a:lnTo>
                  <a:lnTo>
                    <a:pt x="16570" y="311037"/>
                  </a:lnTo>
                  <a:lnTo>
                    <a:pt x="16586" y="308383"/>
                  </a:lnTo>
                  <a:lnTo>
                    <a:pt x="13959" y="302789"/>
                  </a:lnTo>
                  <a:lnTo>
                    <a:pt x="10475" y="296995"/>
                  </a:lnTo>
                  <a:lnTo>
                    <a:pt x="8515" y="287163"/>
                  </a:lnTo>
                  <a:lnTo>
                    <a:pt x="7737" y="246617"/>
                  </a:lnTo>
                  <a:lnTo>
                    <a:pt x="10339" y="202734"/>
                  </a:lnTo>
                  <a:lnTo>
                    <a:pt x="16784" y="159922"/>
                  </a:lnTo>
                  <a:lnTo>
                    <a:pt x="28939" y="115516"/>
                  </a:lnTo>
                  <a:lnTo>
                    <a:pt x="43462" y="77967"/>
                  </a:lnTo>
                  <a:lnTo>
                    <a:pt x="52354" y="57783"/>
                  </a:lnTo>
                  <a:lnTo>
                    <a:pt x="68987" y="37334"/>
                  </a:lnTo>
                  <a:lnTo>
                    <a:pt x="103851" y="11672"/>
                  </a:lnTo>
                  <a:lnTo>
                    <a:pt x="124817" y="3524"/>
                  </a:lnTo>
                  <a:lnTo>
                    <a:pt x="156262" y="0"/>
                  </a:lnTo>
                  <a:lnTo>
                    <a:pt x="174301" y="4365"/>
                  </a:lnTo>
                  <a:lnTo>
                    <a:pt x="212285" y="19262"/>
                  </a:lnTo>
                  <a:lnTo>
                    <a:pt x="224823" y="29614"/>
                  </a:lnTo>
                  <a:lnTo>
                    <a:pt x="228216" y="38001"/>
                  </a:lnTo>
                  <a:lnTo>
                    <a:pt x="230884" y="73774"/>
                  </a:lnTo>
                  <a:lnTo>
                    <a:pt x="228264" y="79786"/>
                  </a:lnTo>
                  <a:lnTo>
                    <a:pt x="218498" y="91730"/>
                  </a:lnTo>
                  <a:lnTo>
                    <a:pt x="205199" y="100667"/>
                  </a:lnTo>
                  <a:lnTo>
                    <a:pt x="166491" y="115580"/>
                  </a:lnTo>
                  <a:lnTo>
                    <a:pt x="122364" y="128441"/>
                  </a:lnTo>
                  <a:lnTo>
                    <a:pt x="81587" y="132757"/>
                  </a:lnTo>
                  <a:lnTo>
                    <a:pt x="69306" y="134113"/>
                  </a:lnTo>
                  <a:lnTo>
                    <a:pt x="60540" y="138022"/>
                  </a:lnTo>
                  <a:lnTo>
                    <a:pt x="56814" y="138470"/>
                  </a:lnTo>
                  <a:lnTo>
                    <a:pt x="34478" y="133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6"/>
            <p:cNvSpPr/>
            <p:nvPr/>
          </p:nvSpPr>
          <p:spPr>
            <a:xfrm>
              <a:off x="2259700" y="4063173"/>
              <a:ext cx="115442" cy="168058"/>
            </a:xfrm>
            <a:custGeom>
              <a:avLst/>
              <a:gdLst/>
              <a:ahLst/>
              <a:cxnLst/>
              <a:rect l="0" t="0" r="0" b="0"/>
              <a:pathLst>
                <a:path w="115442" h="168058">
                  <a:moveTo>
                    <a:pt x="44159" y="17694"/>
                  </a:moveTo>
                  <a:lnTo>
                    <a:pt x="39419" y="22435"/>
                  </a:lnTo>
                  <a:lnTo>
                    <a:pt x="37092" y="27408"/>
                  </a:lnTo>
                  <a:lnTo>
                    <a:pt x="36471" y="30123"/>
                  </a:lnTo>
                  <a:lnTo>
                    <a:pt x="21063" y="57596"/>
                  </a:lnTo>
                  <a:lnTo>
                    <a:pt x="7873" y="98132"/>
                  </a:lnTo>
                  <a:lnTo>
                    <a:pt x="3227" y="109999"/>
                  </a:lnTo>
                  <a:lnTo>
                    <a:pt x="0" y="139737"/>
                  </a:lnTo>
                  <a:lnTo>
                    <a:pt x="2374" y="148996"/>
                  </a:lnTo>
                  <a:lnTo>
                    <a:pt x="8634" y="160037"/>
                  </a:lnTo>
                  <a:lnTo>
                    <a:pt x="12826" y="164633"/>
                  </a:lnTo>
                  <a:lnTo>
                    <a:pt x="17996" y="167335"/>
                  </a:lnTo>
                  <a:lnTo>
                    <a:pt x="20764" y="168057"/>
                  </a:lnTo>
                  <a:lnTo>
                    <a:pt x="29132" y="166212"/>
                  </a:lnTo>
                  <a:lnTo>
                    <a:pt x="45931" y="161684"/>
                  </a:lnTo>
                  <a:lnTo>
                    <a:pt x="52554" y="155773"/>
                  </a:lnTo>
                  <a:lnTo>
                    <a:pt x="59796" y="147523"/>
                  </a:lnTo>
                  <a:lnTo>
                    <a:pt x="74038" y="136309"/>
                  </a:lnTo>
                  <a:lnTo>
                    <a:pt x="100602" y="91975"/>
                  </a:lnTo>
                  <a:lnTo>
                    <a:pt x="111606" y="68269"/>
                  </a:lnTo>
                  <a:lnTo>
                    <a:pt x="115441" y="28358"/>
                  </a:lnTo>
                  <a:lnTo>
                    <a:pt x="112882" y="19788"/>
                  </a:lnTo>
                  <a:lnTo>
                    <a:pt x="103154" y="6201"/>
                  </a:lnTo>
                  <a:lnTo>
                    <a:pt x="97499" y="2664"/>
                  </a:lnTo>
                  <a:lnTo>
                    <a:pt x="85784" y="394"/>
                  </a:lnTo>
                  <a:lnTo>
                    <a:pt x="72147" y="0"/>
                  </a:lnTo>
                  <a:lnTo>
                    <a:pt x="63874" y="2554"/>
                  </a:lnTo>
                  <a:lnTo>
                    <a:pt x="55898" y="6004"/>
                  </a:lnTo>
                  <a:lnTo>
                    <a:pt x="41243" y="8939"/>
                  </a:lnTo>
                  <a:lnTo>
                    <a:pt x="33603" y="13142"/>
                  </a:lnTo>
                  <a:lnTo>
                    <a:pt x="29546" y="18317"/>
                  </a:lnTo>
                  <a:lnTo>
                    <a:pt x="28464" y="21086"/>
                  </a:lnTo>
                  <a:lnTo>
                    <a:pt x="26750" y="22932"/>
                  </a:lnTo>
                  <a:lnTo>
                    <a:pt x="17370" y="26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7"/>
            <p:cNvSpPr/>
            <p:nvPr/>
          </p:nvSpPr>
          <p:spPr>
            <a:xfrm>
              <a:off x="2423730" y="4045148"/>
              <a:ext cx="210160" cy="160686"/>
            </a:xfrm>
            <a:custGeom>
              <a:avLst/>
              <a:gdLst/>
              <a:ahLst/>
              <a:cxnLst/>
              <a:rect l="0" t="0" r="0" b="0"/>
              <a:pathLst>
                <a:path w="210160" h="160686">
                  <a:moveTo>
                    <a:pt x="5145" y="0"/>
                  </a:moveTo>
                  <a:lnTo>
                    <a:pt x="404" y="0"/>
                  </a:lnTo>
                  <a:lnTo>
                    <a:pt x="0" y="993"/>
                  </a:lnTo>
                  <a:lnTo>
                    <a:pt x="3835" y="9714"/>
                  </a:lnTo>
                  <a:lnTo>
                    <a:pt x="7676" y="29504"/>
                  </a:lnTo>
                  <a:lnTo>
                    <a:pt x="11231" y="39902"/>
                  </a:lnTo>
                  <a:lnTo>
                    <a:pt x="13908" y="80438"/>
                  </a:lnTo>
                  <a:lnTo>
                    <a:pt x="14070" y="124234"/>
                  </a:lnTo>
                  <a:lnTo>
                    <a:pt x="14074" y="136768"/>
                  </a:lnTo>
                  <a:lnTo>
                    <a:pt x="15066" y="138804"/>
                  </a:lnTo>
                  <a:lnTo>
                    <a:pt x="16720" y="140161"/>
                  </a:lnTo>
                  <a:lnTo>
                    <a:pt x="21204" y="141669"/>
                  </a:lnTo>
                  <a:lnTo>
                    <a:pt x="35066" y="142717"/>
                  </a:lnTo>
                  <a:lnTo>
                    <a:pt x="40933" y="140159"/>
                  </a:lnTo>
                  <a:lnTo>
                    <a:pt x="46847" y="136707"/>
                  </a:lnTo>
                  <a:lnTo>
                    <a:pt x="52784" y="135173"/>
                  </a:lnTo>
                  <a:lnTo>
                    <a:pt x="58729" y="129200"/>
                  </a:lnTo>
                  <a:lnTo>
                    <a:pt x="88673" y="86135"/>
                  </a:lnTo>
                  <a:lnTo>
                    <a:pt x="112138" y="44638"/>
                  </a:lnTo>
                  <a:lnTo>
                    <a:pt x="128387" y="15405"/>
                  </a:lnTo>
                  <a:lnTo>
                    <a:pt x="129635" y="6108"/>
                  </a:lnTo>
                  <a:lnTo>
                    <a:pt x="130802" y="4072"/>
                  </a:lnTo>
                  <a:lnTo>
                    <a:pt x="132573" y="2715"/>
                  </a:lnTo>
                  <a:lnTo>
                    <a:pt x="134745" y="1810"/>
                  </a:lnTo>
                  <a:lnTo>
                    <a:pt x="136194" y="2199"/>
                  </a:lnTo>
                  <a:lnTo>
                    <a:pt x="137159" y="3451"/>
                  </a:lnTo>
                  <a:lnTo>
                    <a:pt x="138518" y="9953"/>
                  </a:lnTo>
                  <a:lnTo>
                    <a:pt x="139086" y="54370"/>
                  </a:lnTo>
                  <a:lnTo>
                    <a:pt x="138096" y="65837"/>
                  </a:lnTo>
                  <a:lnTo>
                    <a:pt x="133945" y="83448"/>
                  </a:lnTo>
                  <a:lnTo>
                    <a:pt x="138702" y="125022"/>
                  </a:lnTo>
                  <a:lnTo>
                    <a:pt x="139910" y="135933"/>
                  </a:lnTo>
                  <a:lnTo>
                    <a:pt x="146168" y="147653"/>
                  </a:lnTo>
                  <a:lnTo>
                    <a:pt x="151497" y="154259"/>
                  </a:lnTo>
                  <a:lnTo>
                    <a:pt x="157172" y="157857"/>
                  </a:lnTo>
                  <a:lnTo>
                    <a:pt x="168900" y="160166"/>
                  </a:lnTo>
                  <a:lnTo>
                    <a:pt x="186719" y="160685"/>
                  </a:lnTo>
                  <a:lnTo>
                    <a:pt x="192670" y="158067"/>
                  </a:lnTo>
                  <a:lnTo>
                    <a:pt x="195646" y="155980"/>
                  </a:lnTo>
                  <a:lnTo>
                    <a:pt x="198953" y="151014"/>
                  </a:lnTo>
                  <a:lnTo>
                    <a:pt x="200814" y="142641"/>
                  </a:lnTo>
                  <a:lnTo>
                    <a:pt x="202560" y="112917"/>
                  </a:lnTo>
                  <a:lnTo>
                    <a:pt x="208660" y="96131"/>
                  </a:lnTo>
                  <a:lnTo>
                    <a:pt x="210159" y="78741"/>
                  </a:lnTo>
                  <a:lnTo>
                    <a:pt x="200845" y="47067"/>
                  </a:lnTo>
                  <a:lnTo>
                    <a:pt x="192668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8"/>
            <p:cNvSpPr/>
            <p:nvPr/>
          </p:nvSpPr>
          <p:spPr>
            <a:xfrm>
              <a:off x="2661047" y="3983168"/>
              <a:ext cx="607220" cy="293694"/>
            </a:xfrm>
            <a:custGeom>
              <a:avLst/>
              <a:gdLst/>
              <a:ahLst/>
              <a:cxnLst/>
              <a:rect l="0" t="0" r="0" b="0"/>
              <a:pathLst>
                <a:path w="607220" h="293694">
                  <a:moveTo>
                    <a:pt x="0" y="133418"/>
                  </a:moveTo>
                  <a:lnTo>
                    <a:pt x="4740" y="133418"/>
                  </a:lnTo>
                  <a:lnTo>
                    <a:pt x="6137" y="134410"/>
                  </a:lnTo>
                  <a:lnTo>
                    <a:pt x="7068" y="136064"/>
                  </a:lnTo>
                  <a:lnTo>
                    <a:pt x="7688" y="138158"/>
                  </a:lnTo>
                  <a:lnTo>
                    <a:pt x="9094" y="139555"/>
                  </a:lnTo>
                  <a:lnTo>
                    <a:pt x="13302" y="141107"/>
                  </a:lnTo>
                  <a:lnTo>
                    <a:pt x="30225" y="143095"/>
                  </a:lnTo>
                  <a:lnTo>
                    <a:pt x="41918" y="148412"/>
                  </a:lnTo>
                  <a:lnTo>
                    <a:pt x="86446" y="151166"/>
                  </a:lnTo>
                  <a:lnTo>
                    <a:pt x="95636" y="148582"/>
                  </a:lnTo>
                  <a:lnTo>
                    <a:pt x="104021" y="145118"/>
                  </a:lnTo>
                  <a:lnTo>
                    <a:pt x="118905" y="142176"/>
                  </a:lnTo>
                  <a:lnTo>
                    <a:pt x="133326" y="135442"/>
                  </a:lnTo>
                  <a:lnTo>
                    <a:pt x="136509" y="134767"/>
                  </a:lnTo>
                  <a:lnTo>
                    <a:pt x="142691" y="128726"/>
                  </a:lnTo>
                  <a:lnTo>
                    <a:pt x="148746" y="121411"/>
                  </a:lnTo>
                  <a:lnTo>
                    <a:pt x="154745" y="118160"/>
                  </a:lnTo>
                  <a:lnTo>
                    <a:pt x="156741" y="115308"/>
                  </a:lnTo>
                  <a:lnTo>
                    <a:pt x="162591" y="99120"/>
                  </a:lnTo>
                  <a:lnTo>
                    <a:pt x="166521" y="92377"/>
                  </a:lnTo>
                  <a:lnTo>
                    <a:pt x="169043" y="79965"/>
                  </a:lnTo>
                  <a:lnTo>
                    <a:pt x="169541" y="67958"/>
                  </a:lnTo>
                  <a:lnTo>
                    <a:pt x="168590" y="65965"/>
                  </a:lnTo>
                  <a:lnTo>
                    <a:pt x="166964" y="64637"/>
                  </a:lnTo>
                  <a:lnTo>
                    <a:pt x="162510" y="62169"/>
                  </a:lnTo>
                  <a:lnTo>
                    <a:pt x="154425" y="56193"/>
                  </a:lnTo>
                  <a:lnTo>
                    <a:pt x="148670" y="54448"/>
                  </a:lnTo>
                  <a:lnTo>
                    <a:pt x="145746" y="54974"/>
                  </a:lnTo>
                  <a:lnTo>
                    <a:pt x="135898" y="59464"/>
                  </a:lnTo>
                  <a:lnTo>
                    <a:pt x="121846" y="62227"/>
                  </a:lnTo>
                  <a:lnTo>
                    <a:pt x="110958" y="68889"/>
                  </a:lnTo>
                  <a:lnTo>
                    <a:pt x="101448" y="78138"/>
                  </a:lnTo>
                  <a:lnTo>
                    <a:pt x="91354" y="92014"/>
                  </a:lnTo>
                  <a:lnTo>
                    <a:pt x="78220" y="103842"/>
                  </a:lnTo>
                  <a:lnTo>
                    <a:pt x="65896" y="136672"/>
                  </a:lnTo>
                  <a:lnTo>
                    <a:pt x="64014" y="148425"/>
                  </a:lnTo>
                  <a:lnTo>
                    <a:pt x="71690" y="188987"/>
                  </a:lnTo>
                  <a:lnTo>
                    <a:pt x="83769" y="212051"/>
                  </a:lnTo>
                  <a:lnTo>
                    <a:pt x="92132" y="220621"/>
                  </a:lnTo>
                  <a:lnTo>
                    <a:pt x="113299" y="236329"/>
                  </a:lnTo>
                  <a:lnTo>
                    <a:pt x="146129" y="245346"/>
                  </a:lnTo>
                  <a:lnTo>
                    <a:pt x="175654" y="241399"/>
                  </a:lnTo>
                  <a:lnTo>
                    <a:pt x="187539" y="235649"/>
                  </a:lnTo>
                  <a:lnTo>
                    <a:pt x="227047" y="200859"/>
                  </a:lnTo>
                  <a:lnTo>
                    <a:pt x="243331" y="182725"/>
                  </a:lnTo>
                  <a:lnTo>
                    <a:pt x="263595" y="146309"/>
                  </a:lnTo>
                  <a:lnTo>
                    <a:pt x="269688" y="126740"/>
                  </a:lnTo>
                  <a:lnTo>
                    <a:pt x="273650" y="119536"/>
                  </a:lnTo>
                  <a:lnTo>
                    <a:pt x="276403" y="108524"/>
                  </a:lnTo>
                  <a:lnTo>
                    <a:pt x="276542" y="108885"/>
                  </a:lnTo>
                  <a:lnTo>
                    <a:pt x="277805" y="129605"/>
                  </a:lnTo>
                  <a:lnTo>
                    <a:pt x="284508" y="157512"/>
                  </a:lnTo>
                  <a:lnTo>
                    <a:pt x="285641" y="197714"/>
                  </a:lnTo>
                  <a:lnTo>
                    <a:pt x="293429" y="237232"/>
                  </a:lnTo>
                  <a:lnTo>
                    <a:pt x="297160" y="267315"/>
                  </a:lnTo>
                  <a:lnTo>
                    <a:pt x="302760" y="283857"/>
                  </a:lnTo>
                  <a:lnTo>
                    <a:pt x="303576" y="293693"/>
                  </a:lnTo>
                  <a:lnTo>
                    <a:pt x="303599" y="289275"/>
                  </a:lnTo>
                  <a:lnTo>
                    <a:pt x="300959" y="284378"/>
                  </a:lnTo>
                  <a:lnTo>
                    <a:pt x="291179" y="273150"/>
                  </a:lnTo>
                  <a:lnTo>
                    <a:pt x="288163" y="264643"/>
                  </a:lnTo>
                  <a:lnTo>
                    <a:pt x="285891" y="220792"/>
                  </a:lnTo>
                  <a:lnTo>
                    <a:pt x="285791" y="195356"/>
                  </a:lnTo>
                  <a:lnTo>
                    <a:pt x="302537" y="151202"/>
                  </a:lnTo>
                  <a:lnTo>
                    <a:pt x="320044" y="115544"/>
                  </a:lnTo>
                  <a:lnTo>
                    <a:pt x="351108" y="77976"/>
                  </a:lnTo>
                  <a:lnTo>
                    <a:pt x="387144" y="43067"/>
                  </a:lnTo>
                  <a:lnTo>
                    <a:pt x="429042" y="23930"/>
                  </a:lnTo>
                  <a:lnTo>
                    <a:pt x="466260" y="8487"/>
                  </a:lnTo>
                  <a:lnTo>
                    <a:pt x="495700" y="1253"/>
                  </a:lnTo>
                  <a:lnTo>
                    <a:pt x="514535" y="0"/>
                  </a:lnTo>
                  <a:lnTo>
                    <a:pt x="556593" y="8598"/>
                  </a:lnTo>
                  <a:lnTo>
                    <a:pt x="573477" y="15295"/>
                  </a:lnTo>
                  <a:lnTo>
                    <a:pt x="588574" y="23802"/>
                  </a:lnTo>
                  <a:lnTo>
                    <a:pt x="594963" y="26161"/>
                  </a:lnTo>
                  <a:lnTo>
                    <a:pt x="607219" y="35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7"/>
          <p:cNvGrpSpPr/>
          <p:nvPr/>
        </p:nvGrpSpPr>
        <p:grpSpPr>
          <a:xfrm>
            <a:off x="1134070" y="4929188"/>
            <a:ext cx="2107408" cy="463776"/>
            <a:chOff x="1134070" y="4929188"/>
            <a:chExt cx="2107408" cy="463776"/>
          </a:xfrm>
        </p:grpSpPr>
        <p:sp>
          <p:nvSpPr>
            <p:cNvPr id="119" name="SMARTInkShape-139"/>
            <p:cNvSpPr/>
            <p:nvPr/>
          </p:nvSpPr>
          <p:spPr>
            <a:xfrm>
              <a:off x="1135421" y="5054203"/>
              <a:ext cx="61158" cy="267892"/>
            </a:xfrm>
            <a:custGeom>
              <a:avLst/>
              <a:gdLst/>
              <a:ahLst/>
              <a:cxnLst/>
              <a:rect l="0" t="0" r="0" b="0"/>
              <a:pathLst>
                <a:path w="61158" h="267892">
                  <a:moveTo>
                    <a:pt x="16509" y="0"/>
                  </a:moveTo>
                  <a:lnTo>
                    <a:pt x="11768" y="0"/>
                  </a:lnTo>
                  <a:lnTo>
                    <a:pt x="10372" y="992"/>
                  </a:lnTo>
                  <a:lnTo>
                    <a:pt x="9441" y="2646"/>
                  </a:lnTo>
                  <a:lnTo>
                    <a:pt x="8820" y="4741"/>
                  </a:lnTo>
                  <a:lnTo>
                    <a:pt x="7414" y="6137"/>
                  </a:lnTo>
                  <a:lnTo>
                    <a:pt x="3206" y="7689"/>
                  </a:lnTo>
                  <a:lnTo>
                    <a:pt x="1687" y="9094"/>
                  </a:lnTo>
                  <a:lnTo>
                    <a:pt x="0" y="13303"/>
                  </a:lnTo>
                  <a:lnTo>
                    <a:pt x="542" y="15814"/>
                  </a:lnTo>
                  <a:lnTo>
                    <a:pt x="5053" y="25081"/>
                  </a:lnTo>
                  <a:lnTo>
                    <a:pt x="17145" y="65402"/>
                  </a:lnTo>
                  <a:lnTo>
                    <a:pt x="30483" y="107538"/>
                  </a:lnTo>
                  <a:lnTo>
                    <a:pt x="38597" y="151855"/>
                  </a:lnTo>
                  <a:lnTo>
                    <a:pt x="45325" y="193814"/>
                  </a:lnTo>
                  <a:lnTo>
                    <a:pt x="50864" y="219744"/>
                  </a:lnTo>
                  <a:lnTo>
                    <a:pt x="53140" y="254778"/>
                  </a:lnTo>
                  <a:lnTo>
                    <a:pt x="61157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0"/>
            <p:cNvSpPr/>
            <p:nvPr/>
          </p:nvSpPr>
          <p:spPr>
            <a:xfrm>
              <a:off x="1134070" y="4947647"/>
              <a:ext cx="267319" cy="363245"/>
            </a:xfrm>
            <a:custGeom>
              <a:avLst/>
              <a:gdLst/>
              <a:ahLst/>
              <a:cxnLst/>
              <a:rect l="0" t="0" r="0" b="0"/>
              <a:pathLst>
                <a:path w="267319" h="363245">
                  <a:moveTo>
                    <a:pt x="0" y="17259"/>
                  </a:moveTo>
                  <a:lnTo>
                    <a:pt x="4741" y="12519"/>
                  </a:lnTo>
                  <a:lnTo>
                    <a:pt x="9714" y="10191"/>
                  </a:lnTo>
                  <a:lnTo>
                    <a:pt x="53831" y="0"/>
                  </a:lnTo>
                  <a:lnTo>
                    <a:pt x="66589" y="659"/>
                  </a:lnTo>
                  <a:lnTo>
                    <a:pt x="107694" y="7123"/>
                  </a:lnTo>
                  <a:lnTo>
                    <a:pt x="149118" y="15221"/>
                  </a:lnTo>
                  <a:lnTo>
                    <a:pt x="186993" y="26374"/>
                  </a:lnTo>
                  <a:lnTo>
                    <a:pt x="204155" y="33216"/>
                  </a:lnTo>
                  <a:lnTo>
                    <a:pt x="237572" y="59465"/>
                  </a:lnTo>
                  <a:lnTo>
                    <a:pt x="251080" y="76949"/>
                  </a:lnTo>
                  <a:lnTo>
                    <a:pt x="261367" y="99437"/>
                  </a:lnTo>
                  <a:lnTo>
                    <a:pt x="267032" y="139867"/>
                  </a:lnTo>
                  <a:lnTo>
                    <a:pt x="267318" y="146623"/>
                  </a:lnTo>
                  <a:lnTo>
                    <a:pt x="262345" y="162067"/>
                  </a:lnTo>
                  <a:lnTo>
                    <a:pt x="243532" y="205037"/>
                  </a:lnTo>
                  <a:lnTo>
                    <a:pt x="219901" y="240552"/>
                  </a:lnTo>
                  <a:lnTo>
                    <a:pt x="179146" y="284165"/>
                  </a:lnTo>
                  <a:lnTo>
                    <a:pt x="141576" y="317370"/>
                  </a:lnTo>
                  <a:lnTo>
                    <a:pt x="105124" y="344943"/>
                  </a:lnTo>
                  <a:lnTo>
                    <a:pt x="63114" y="362633"/>
                  </a:lnTo>
                  <a:lnTo>
                    <a:pt x="51863" y="363244"/>
                  </a:lnTo>
                  <a:lnTo>
                    <a:pt x="43556" y="360207"/>
                  </a:lnTo>
                  <a:lnTo>
                    <a:pt x="26789" y="347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41"/>
            <p:cNvSpPr/>
            <p:nvPr/>
          </p:nvSpPr>
          <p:spPr>
            <a:xfrm>
              <a:off x="1455539" y="5027414"/>
              <a:ext cx="25525" cy="205384"/>
            </a:xfrm>
            <a:custGeom>
              <a:avLst/>
              <a:gdLst/>
              <a:ahLst/>
              <a:cxnLst/>
              <a:rect l="0" t="0" r="0" b="0"/>
              <a:pathLst>
                <a:path w="25525" h="205384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9714" y="13670"/>
                  </a:lnTo>
                  <a:lnTo>
                    <a:pt x="14239" y="22943"/>
                  </a:lnTo>
                  <a:lnTo>
                    <a:pt x="24715" y="65277"/>
                  </a:lnTo>
                  <a:lnTo>
                    <a:pt x="25524" y="107521"/>
                  </a:lnTo>
                  <a:lnTo>
                    <a:pt x="19065" y="151853"/>
                  </a:lnTo>
                  <a:lnTo>
                    <a:pt x="9529" y="195439"/>
                  </a:lnTo>
                  <a:lnTo>
                    <a:pt x="893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42"/>
            <p:cNvSpPr/>
            <p:nvPr/>
          </p:nvSpPr>
          <p:spPr>
            <a:xfrm>
              <a:off x="1509117" y="4929188"/>
              <a:ext cx="17861" cy="17860"/>
            </a:xfrm>
            <a:custGeom>
              <a:avLst/>
              <a:gdLst/>
              <a:ahLst/>
              <a:cxnLst/>
              <a:rect l="0" t="0" r="0" b="0"/>
              <a:pathLst>
                <a:path w="17861" h="17860">
                  <a:moveTo>
                    <a:pt x="17860" y="0"/>
                  </a:moveTo>
                  <a:lnTo>
                    <a:pt x="13119" y="0"/>
                  </a:lnTo>
                  <a:lnTo>
                    <a:pt x="11723" y="992"/>
                  </a:lnTo>
                  <a:lnTo>
                    <a:pt x="10792" y="2645"/>
                  </a:lnTo>
                  <a:lnTo>
                    <a:pt x="10171" y="4740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3"/>
            <p:cNvSpPr/>
            <p:nvPr/>
          </p:nvSpPr>
          <p:spPr>
            <a:xfrm>
              <a:off x="1571814" y="5040129"/>
              <a:ext cx="187335" cy="174641"/>
            </a:xfrm>
            <a:custGeom>
              <a:avLst/>
              <a:gdLst/>
              <a:ahLst/>
              <a:cxnLst/>
              <a:rect l="0" t="0" r="0" b="0"/>
              <a:pathLst>
                <a:path w="187335" h="174641">
                  <a:moveTo>
                    <a:pt x="169475" y="5144"/>
                  </a:moveTo>
                  <a:lnTo>
                    <a:pt x="164734" y="5144"/>
                  </a:lnTo>
                  <a:lnTo>
                    <a:pt x="159762" y="2499"/>
                  </a:lnTo>
                  <a:lnTo>
                    <a:pt x="157046" y="404"/>
                  </a:lnTo>
                  <a:lnTo>
                    <a:pt x="153252" y="0"/>
                  </a:lnTo>
                  <a:lnTo>
                    <a:pt x="122463" y="5554"/>
                  </a:lnTo>
                  <a:lnTo>
                    <a:pt x="78032" y="26112"/>
                  </a:lnTo>
                  <a:lnTo>
                    <a:pt x="47607" y="47949"/>
                  </a:lnTo>
                  <a:lnTo>
                    <a:pt x="39905" y="55919"/>
                  </a:lnTo>
                  <a:lnTo>
                    <a:pt x="10684" y="97271"/>
                  </a:lnTo>
                  <a:lnTo>
                    <a:pt x="3033" y="119424"/>
                  </a:lnTo>
                  <a:lnTo>
                    <a:pt x="0" y="158056"/>
                  </a:lnTo>
                  <a:lnTo>
                    <a:pt x="1921" y="161656"/>
                  </a:lnTo>
                  <a:lnTo>
                    <a:pt x="9348" y="168301"/>
                  </a:lnTo>
                  <a:lnTo>
                    <a:pt x="16617" y="171917"/>
                  </a:lnTo>
                  <a:lnTo>
                    <a:pt x="32415" y="174428"/>
                  </a:lnTo>
                  <a:lnTo>
                    <a:pt x="38445" y="174640"/>
                  </a:lnTo>
                  <a:lnTo>
                    <a:pt x="52158" y="170017"/>
                  </a:lnTo>
                  <a:lnTo>
                    <a:pt x="68433" y="158575"/>
                  </a:lnTo>
                  <a:lnTo>
                    <a:pt x="83092" y="142769"/>
                  </a:lnTo>
                  <a:lnTo>
                    <a:pt x="103724" y="101110"/>
                  </a:lnTo>
                  <a:lnTo>
                    <a:pt x="127963" y="58602"/>
                  </a:lnTo>
                  <a:lnTo>
                    <a:pt x="148805" y="23955"/>
                  </a:lnTo>
                  <a:lnTo>
                    <a:pt x="151451" y="6964"/>
                  </a:lnTo>
                  <a:lnTo>
                    <a:pt x="151614" y="47399"/>
                  </a:lnTo>
                  <a:lnTo>
                    <a:pt x="151615" y="87327"/>
                  </a:lnTo>
                  <a:lnTo>
                    <a:pt x="152608" y="114460"/>
                  </a:lnTo>
                  <a:lnTo>
                    <a:pt x="160710" y="143795"/>
                  </a:lnTo>
                  <a:lnTo>
                    <a:pt x="172865" y="159761"/>
                  </a:lnTo>
                  <a:lnTo>
                    <a:pt x="178589" y="163160"/>
                  </a:lnTo>
                  <a:lnTo>
                    <a:pt x="187334" y="165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44"/>
            <p:cNvSpPr/>
            <p:nvPr/>
          </p:nvSpPr>
          <p:spPr>
            <a:xfrm>
              <a:off x="1866305" y="5027414"/>
              <a:ext cx="150406" cy="258392"/>
            </a:xfrm>
            <a:custGeom>
              <a:avLst/>
              <a:gdLst/>
              <a:ahLst/>
              <a:cxnLst/>
              <a:rect l="0" t="0" r="0" b="0"/>
              <a:pathLst>
                <a:path w="150406" h="258392">
                  <a:moveTo>
                    <a:pt x="0" y="0"/>
                  </a:moveTo>
                  <a:lnTo>
                    <a:pt x="0" y="39217"/>
                  </a:lnTo>
                  <a:lnTo>
                    <a:pt x="0" y="82536"/>
                  </a:lnTo>
                  <a:lnTo>
                    <a:pt x="2646" y="107799"/>
                  </a:lnTo>
                  <a:lnTo>
                    <a:pt x="14239" y="151890"/>
                  </a:lnTo>
                  <a:lnTo>
                    <a:pt x="17382" y="191724"/>
                  </a:lnTo>
                  <a:lnTo>
                    <a:pt x="25933" y="234054"/>
                  </a:lnTo>
                  <a:lnTo>
                    <a:pt x="26779" y="258391"/>
                  </a:lnTo>
                  <a:lnTo>
                    <a:pt x="26788" y="251223"/>
                  </a:lnTo>
                  <a:lnTo>
                    <a:pt x="14360" y="232966"/>
                  </a:lnTo>
                  <a:lnTo>
                    <a:pt x="4666" y="194497"/>
                  </a:lnTo>
                  <a:lnTo>
                    <a:pt x="409" y="150392"/>
                  </a:lnTo>
                  <a:lnTo>
                    <a:pt x="1073" y="116799"/>
                  </a:lnTo>
                  <a:lnTo>
                    <a:pt x="7699" y="79089"/>
                  </a:lnTo>
                  <a:lnTo>
                    <a:pt x="13674" y="64586"/>
                  </a:lnTo>
                  <a:lnTo>
                    <a:pt x="42500" y="21101"/>
                  </a:lnTo>
                  <a:lnTo>
                    <a:pt x="56690" y="7134"/>
                  </a:lnTo>
                  <a:lnTo>
                    <a:pt x="64221" y="3171"/>
                  </a:lnTo>
                  <a:lnTo>
                    <a:pt x="100271" y="123"/>
                  </a:lnTo>
                  <a:lnTo>
                    <a:pt x="110049" y="1047"/>
                  </a:lnTo>
                  <a:lnTo>
                    <a:pt x="121132" y="7145"/>
                  </a:lnTo>
                  <a:lnTo>
                    <a:pt x="136802" y="20993"/>
                  </a:lnTo>
                  <a:lnTo>
                    <a:pt x="140176" y="26859"/>
                  </a:lnTo>
                  <a:lnTo>
                    <a:pt x="150405" y="60058"/>
                  </a:lnTo>
                  <a:lnTo>
                    <a:pt x="146649" y="77546"/>
                  </a:lnTo>
                  <a:lnTo>
                    <a:pt x="135499" y="101234"/>
                  </a:lnTo>
                  <a:lnTo>
                    <a:pt x="99790" y="141141"/>
                  </a:lnTo>
                  <a:lnTo>
                    <a:pt x="78103" y="155836"/>
                  </a:lnTo>
                  <a:lnTo>
                    <a:pt x="62508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5"/>
            <p:cNvSpPr/>
            <p:nvPr/>
          </p:nvSpPr>
          <p:spPr>
            <a:xfrm>
              <a:off x="2071688" y="4955977"/>
              <a:ext cx="125016" cy="250032"/>
            </a:xfrm>
            <a:custGeom>
              <a:avLst/>
              <a:gdLst/>
              <a:ahLst/>
              <a:cxnLst/>
              <a:rect l="0" t="0" r="0" b="0"/>
              <a:pathLst>
                <a:path w="125016" h="250032">
                  <a:moveTo>
                    <a:pt x="0" y="0"/>
                  </a:moveTo>
                  <a:lnTo>
                    <a:pt x="4740" y="4740"/>
                  </a:lnTo>
                  <a:lnTo>
                    <a:pt x="7067" y="9713"/>
                  </a:lnTo>
                  <a:lnTo>
                    <a:pt x="16959" y="48996"/>
                  </a:lnTo>
                  <a:lnTo>
                    <a:pt x="17740" y="89869"/>
                  </a:lnTo>
                  <a:lnTo>
                    <a:pt x="17843" y="131374"/>
                  </a:lnTo>
                  <a:lnTo>
                    <a:pt x="16865" y="169509"/>
                  </a:lnTo>
                  <a:lnTo>
                    <a:pt x="9481" y="211483"/>
                  </a:lnTo>
                  <a:lnTo>
                    <a:pt x="9038" y="225659"/>
                  </a:lnTo>
                  <a:lnTo>
                    <a:pt x="8010" y="227831"/>
                  </a:lnTo>
                  <a:lnTo>
                    <a:pt x="6332" y="229277"/>
                  </a:lnTo>
                  <a:lnTo>
                    <a:pt x="1250" y="231600"/>
                  </a:lnTo>
                  <a:lnTo>
                    <a:pt x="833" y="230798"/>
                  </a:lnTo>
                  <a:lnTo>
                    <a:pt x="370" y="227261"/>
                  </a:lnTo>
                  <a:lnTo>
                    <a:pt x="8392" y="187215"/>
                  </a:lnTo>
                  <a:lnTo>
                    <a:pt x="11416" y="166927"/>
                  </a:lnTo>
                  <a:lnTo>
                    <a:pt x="18003" y="125647"/>
                  </a:lnTo>
                  <a:lnTo>
                    <a:pt x="33016" y="85644"/>
                  </a:lnTo>
                  <a:lnTo>
                    <a:pt x="47661" y="53648"/>
                  </a:lnTo>
                  <a:lnTo>
                    <a:pt x="56565" y="42574"/>
                  </a:lnTo>
                  <a:lnTo>
                    <a:pt x="77363" y="28632"/>
                  </a:lnTo>
                  <a:lnTo>
                    <a:pt x="79356" y="29009"/>
                  </a:lnTo>
                  <a:lnTo>
                    <a:pt x="89685" y="34099"/>
                  </a:lnTo>
                  <a:lnTo>
                    <a:pt x="92532" y="34639"/>
                  </a:lnTo>
                  <a:lnTo>
                    <a:pt x="98341" y="40530"/>
                  </a:lnTo>
                  <a:lnTo>
                    <a:pt x="110155" y="60481"/>
                  </a:lnTo>
                  <a:lnTo>
                    <a:pt x="114328" y="77672"/>
                  </a:lnTo>
                  <a:lnTo>
                    <a:pt x="118500" y="112485"/>
                  </a:lnTo>
                  <a:lnTo>
                    <a:pt x="121127" y="131352"/>
                  </a:lnTo>
                  <a:lnTo>
                    <a:pt x="116945" y="170695"/>
                  </a:lnTo>
                  <a:lnTo>
                    <a:pt x="116199" y="211802"/>
                  </a:lnTo>
                  <a:lnTo>
                    <a:pt x="116087" y="248068"/>
                  </a:lnTo>
                  <a:lnTo>
                    <a:pt x="117079" y="248723"/>
                  </a:lnTo>
                  <a:lnTo>
                    <a:pt x="125015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6"/>
            <p:cNvSpPr/>
            <p:nvPr/>
          </p:nvSpPr>
          <p:spPr>
            <a:xfrm>
              <a:off x="2294930" y="5018643"/>
              <a:ext cx="133946" cy="186829"/>
            </a:xfrm>
            <a:custGeom>
              <a:avLst/>
              <a:gdLst/>
              <a:ahLst/>
              <a:cxnLst/>
              <a:rect l="0" t="0" r="0" b="0"/>
              <a:pathLst>
                <a:path w="133946" h="186829">
                  <a:moveTo>
                    <a:pt x="0" y="8771"/>
                  </a:moveTo>
                  <a:lnTo>
                    <a:pt x="0" y="47918"/>
                  </a:lnTo>
                  <a:lnTo>
                    <a:pt x="992" y="90354"/>
                  </a:lnTo>
                  <a:lnTo>
                    <a:pt x="7688" y="129206"/>
                  </a:lnTo>
                  <a:lnTo>
                    <a:pt x="8897" y="171918"/>
                  </a:lnTo>
                  <a:lnTo>
                    <a:pt x="8920" y="181244"/>
                  </a:lnTo>
                  <a:lnTo>
                    <a:pt x="9915" y="183284"/>
                  </a:lnTo>
                  <a:lnTo>
                    <a:pt x="11571" y="184645"/>
                  </a:lnTo>
                  <a:lnTo>
                    <a:pt x="13667" y="185552"/>
                  </a:lnTo>
                  <a:lnTo>
                    <a:pt x="14072" y="186156"/>
                  </a:lnTo>
                  <a:lnTo>
                    <a:pt x="13350" y="186559"/>
                  </a:lnTo>
                  <a:lnTo>
                    <a:pt x="11876" y="186828"/>
                  </a:lnTo>
                  <a:lnTo>
                    <a:pt x="10894" y="186015"/>
                  </a:lnTo>
                  <a:lnTo>
                    <a:pt x="9803" y="182465"/>
                  </a:lnTo>
                  <a:lnTo>
                    <a:pt x="8944" y="139358"/>
                  </a:lnTo>
                  <a:lnTo>
                    <a:pt x="9926" y="121768"/>
                  </a:lnTo>
                  <a:lnTo>
                    <a:pt x="18024" y="80015"/>
                  </a:lnTo>
                  <a:lnTo>
                    <a:pt x="24743" y="61190"/>
                  </a:lnTo>
                  <a:lnTo>
                    <a:pt x="32025" y="47894"/>
                  </a:lnTo>
                  <a:lnTo>
                    <a:pt x="35617" y="32821"/>
                  </a:lnTo>
                  <a:lnTo>
                    <a:pt x="39972" y="25082"/>
                  </a:lnTo>
                  <a:lnTo>
                    <a:pt x="64355" y="5920"/>
                  </a:lnTo>
                  <a:lnTo>
                    <a:pt x="73581" y="2543"/>
                  </a:lnTo>
                  <a:lnTo>
                    <a:pt x="100806" y="0"/>
                  </a:lnTo>
                  <a:lnTo>
                    <a:pt x="106979" y="2557"/>
                  </a:lnTo>
                  <a:lnTo>
                    <a:pt x="113031" y="6010"/>
                  </a:lnTo>
                  <a:lnTo>
                    <a:pt x="125000" y="8226"/>
                  </a:lnTo>
                  <a:lnTo>
                    <a:pt x="133945" y="8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7"/>
            <p:cNvSpPr/>
            <p:nvPr/>
          </p:nvSpPr>
          <p:spPr>
            <a:xfrm>
              <a:off x="2469348" y="4964906"/>
              <a:ext cx="129192" cy="213777"/>
            </a:xfrm>
            <a:custGeom>
              <a:avLst/>
              <a:gdLst/>
              <a:ahLst/>
              <a:cxnLst/>
              <a:rect l="0" t="0" r="0" b="0"/>
              <a:pathLst>
                <a:path w="129192" h="213777">
                  <a:moveTo>
                    <a:pt x="120261" y="0"/>
                  </a:moveTo>
                  <a:lnTo>
                    <a:pt x="112573" y="0"/>
                  </a:lnTo>
                  <a:lnTo>
                    <a:pt x="104448" y="6137"/>
                  </a:lnTo>
                  <a:lnTo>
                    <a:pt x="96173" y="9094"/>
                  </a:lnTo>
                  <a:lnTo>
                    <a:pt x="55654" y="46797"/>
                  </a:lnTo>
                  <a:lnTo>
                    <a:pt x="28704" y="80834"/>
                  </a:lnTo>
                  <a:lnTo>
                    <a:pt x="10615" y="112779"/>
                  </a:lnTo>
                  <a:lnTo>
                    <a:pt x="0" y="156488"/>
                  </a:lnTo>
                  <a:lnTo>
                    <a:pt x="5" y="169100"/>
                  </a:lnTo>
                  <a:lnTo>
                    <a:pt x="4618" y="192227"/>
                  </a:lnTo>
                  <a:lnTo>
                    <a:pt x="13780" y="205136"/>
                  </a:lnTo>
                  <a:lnTo>
                    <a:pt x="19359" y="210234"/>
                  </a:lnTo>
                  <a:lnTo>
                    <a:pt x="25145" y="212500"/>
                  </a:lnTo>
                  <a:lnTo>
                    <a:pt x="38721" y="213776"/>
                  </a:lnTo>
                  <a:lnTo>
                    <a:pt x="46979" y="211428"/>
                  </a:lnTo>
                  <a:lnTo>
                    <a:pt x="60366" y="201837"/>
                  </a:lnTo>
                  <a:lnTo>
                    <a:pt x="77709" y="184251"/>
                  </a:lnTo>
                  <a:lnTo>
                    <a:pt x="81505" y="176809"/>
                  </a:lnTo>
                  <a:lnTo>
                    <a:pt x="90502" y="133483"/>
                  </a:lnTo>
                  <a:lnTo>
                    <a:pt x="92152" y="120180"/>
                  </a:lnTo>
                  <a:lnTo>
                    <a:pt x="85293" y="78448"/>
                  </a:lnTo>
                  <a:lnTo>
                    <a:pt x="84876" y="70254"/>
                  </a:lnTo>
                  <a:lnTo>
                    <a:pt x="82045" y="63305"/>
                  </a:lnTo>
                  <a:lnTo>
                    <a:pt x="78471" y="56909"/>
                  </a:lnTo>
                  <a:lnTo>
                    <a:pt x="76883" y="50759"/>
                  </a:lnTo>
                  <a:lnTo>
                    <a:pt x="75468" y="48722"/>
                  </a:lnTo>
                  <a:lnTo>
                    <a:pt x="73532" y="47365"/>
                  </a:lnTo>
                  <a:lnTo>
                    <a:pt x="68036" y="45185"/>
                  </a:lnTo>
                  <a:lnTo>
                    <a:pt x="67585" y="45999"/>
                  </a:lnTo>
                  <a:lnTo>
                    <a:pt x="66719" y="57965"/>
                  </a:lnTo>
                  <a:lnTo>
                    <a:pt x="77709" y="98514"/>
                  </a:lnTo>
                  <a:lnTo>
                    <a:pt x="93656" y="131325"/>
                  </a:lnTo>
                  <a:lnTo>
                    <a:pt x="120266" y="173466"/>
                  </a:lnTo>
                  <a:lnTo>
                    <a:pt x="129191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48"/>
            <p:cNvSpPr/>
            <p:nvPr/>
          </p:nvSpPr>
          <p:spPr>
            <a:xfrm>
              <a:off x="2678953" y="4973836"/>
              <a:ext cx="178502" cy="419128"/>
            </a:xfrm>
            <a:custGeom>
              <a:avLst/>
              <a:gdLst/>
              <a:ahLst/>
              <a:cxnLst/>
              <a:rect l="0" t="0" r="0" b="0"/>
              <a:pathLst>
                <a:path w="178502" h="419128">
                  <a:moveTo>
                    <a:pt x="133899" y="0"/>
                  </a:moveTo>
                  <a:lnTo>
                    <a:pt x="129158" y="0"/>
                  </a:lnTo>
                  <a:lnTo>
                    <a:pt x="124185" y="2646"/>
                  </a:lnTo>
                  <a:lnTo>
                    <a:pt x="82714" y="37882"/>
                  </a:lnTo>
                  <a:lnTo>
                    <a:pt x="51936" y="77517"/>
                  </a:lnTo>
                  <a:lnTo>
                    <a:pt x="46775" y="95287"/>
                  </a:lnTo>
                  <a:lnTo>
                    <a:pt x="44793" y="130972"/>
                  </a:lnTo>
                  <a:lnTo>
                    <a:pt x="47332" y="140231"/>
                  </a:lnTo>
                  <a:lnTo>
                    <a:pt x="57047" y="154259"/>
                  </a:lnTo>
                  <a:lnTo>
                    <a:pt x="65347" y="157857"/>
                  </a:lnTo>
                  <a:lnTo>
                    <a:pt x="96613" y="160566"/>
                  </a:lnTo>
                  <a:lnTo>
                    <a:pt x="119294" y="153572"/>
                  </a:lnTo>
                  <a:lnTo>
                    <a:pt x="131046" y="148291"/>
                  </a:lnTo>
                  <a:lnTo>
                    <a:pt x="140237" y="139990"/>
                  </a:lnTo>
                  <a:lnTo>
                    <a:pt x="163512" y="101034"/>
                  </a:lnTo>
                  <a:lnTo>
                    <a:pt x="175881" y="64347"/>
                  </a:lnTo>
                  <a:lnTo>
                    <a:pt x="178501" y="21051"/>
                  </a:lnTo>
                  <a:lnTo>
                    <a:pt x="175880" y="16632"/>
                  </a:lnTo>
                  <a:lnTo>
                    <a:pt x="170855" y="10451"/>
                  </a:lnTo>
                  <a:lnTo>
                    <a:pt x="169450" y="10936"/>
                  </a:lnTo>
                  <a:lnTo>
                    <a:pt x="165244" y="14121"/>
                  </a:lnTo>
                  <a:lnTo>
                    <a:pt x="162713" y="18844"/>
                  </a:lnTo>
                  <a:lnTo>
                    <a:pt x="158220" y="42873"/>
                  </a:lnTo>
                  <a:lnTo>
                    <a:pt x="156066" y="46441"/>
                  </a:lnTo>
                  <a:lnTo>
                    <a:pt x="152325" y="79133"/>
                  </a:lnTo>
                  <a:lnTo>
                    <a:pt x="153002" y="92717"/>
                  </a:lnTo>
                  <a:lnTo>
                    <a:pt x="159480" y="134396"/>
                  </a:lnTo>
                  <a:lnTo>
                    <a:pt x="160529" y="178653"/>
                  </a:lnTo>
                  <a:lnTo>
                    <a:pt x="163286" y="205400"/>
                  </a:lnTo>
                  <a:lnTo>
                    <a:pt x="165811" y="223250"/>
                  </a:lnTo>
                  <a:lnTo>
                    <a:pt x="161559" y="267892"/>
                  </a:lnTo>
                  <a:lnTo>
                    <a:pt x="158156" y="309893"/>
                  </a:lnTo>
                  <a:lnTo>
                    <a:pt x="148281" y="335829"/>
                  </a:lnTo>
                  <a:lnTo>
                    <a:pt x="118822" y="377992"/>
                  </a:lnTo>
                  <a:lnTo>
                    <a:pt x="108677" y="389916"/>
                  </a:lnTo>
                  <a:lnTo>
                    <a:pt x="66555" y="413218"/>
                  </a:lnTo>
                  <a:lnTo>
                    <a:pt x="52650" y="417776"/>
                  </a:lnTo>
                  <a:lnTo>
                    <a:pt x="37506" y="419127"/>
                  </a:lnTo>
                  <a:lnTo>
                    <a:pt x="28880" y="416797"/>
                  </a:lnTo>
                  <a:lnTo>
                    <a:pt x="15259" y="407216"/>
                  </a:lnTo>
                  <a:lnTo>
                    <a:pt x="6032" y="398690"/>
                  </a:lnTo>
                  <a:lnTo>
                    <a:pt x="2655" y="392831"/>
                  </a:lnTo>
                  <a:lnTo>
                    <a:pt x="487" y="380985"/>
                  </a:lnTo>
                  <a:lnTo>
                    <a:pt x="0" y="355451"/>
                  </a:lnTo>
                  <a:lnTo>
                    <a:pt x="2620" y="348809"/>
                  </a:lnTo>
                  <a:lnTo>
                    <a:pt x="4708" y="345649"/>
                  </a:lnTo>
                  <a:lnTo>
                    <a:pt x="44903" y="314416"/>
                  </a:lnTo>
                  <a:lnTo>
                    <a:pt x="86291" y="291813"/>
                  </a:lnTo>
                  <a:lnTo>
                    <a:pt x="116039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9"/>
            <p:cNvSpPr/>
            <p:nvPr/>
          </p:nvSpPr>
          <p:spPr>
            <a:xfrm>
              <a:off x="2965897" y="5000839"/>
              <a:ext cx="275581" cy="239446"/>
            </a:xfrm>
            <a:custGeom>
              <a:avLst/>
              <a:gdLst/>
              <a:ahLst/>
              <a:cxnLst/>
              <a:rect l="0" t="0" r="0" b="0"/>
              <a:pathLst>
                <a:path w="275581" h="239446">
                  <a:moveTo>
                    <a:pt x="7689" y="89083"/>
                  </a:moveTo>
                  <a:lnTo>
                    <a:pt x="2949" y="89083"/>
                  </a:lnTo>
                  <a:lnTo>
                    <a:pt x="1552" y="90075"/>
                  </a:lnTo>
                  <a:lnTo>
                    <a:pt x="621" y="91728"/>
                  </a:lnTo>
                  <a:lnTo>
                    <a:pt x="0" y="93823"/>
                  </a:lnTo>
                  <a:lnTo>
                    <a:pt x="7185" y="134032"/>
                  </a:lnTo>
                  <a:lnTo>
                    <a:pt x="7659" y="175421"/>
                  </a:lnTo>
                  <a:lnTo>
                    <a:pt x="7687" y="216084"/>
                  </a:lnTo>
                  <a:lnTo>
                    <a:pt x="7689" y="229671"/>
                  </a:lnTo>
                  <a:lnTo>
                    <a:pt x="15377" y="239445"/>
                  </a:lnTo>
                  <a:lnTo>
                    <a:pt x="15791" y="238934"/>
                  </a:lnTo>
                  <a:lnTo>
                    <a:pt x="17604" y="194842"/>
                  </a:lnTo>
                  <a:lnTo>
                    <a:pt x="24306" y="158965"/>
                  </a:lnTo>
                  <a:lnTo>
                    <a:pt x="32432" y="119350"/>
                  </a:lnTo>
                  <a:lnTo>
                    <a:pt x="46507" y="79239"/>
                  </a:lnTo>
                  <a:lnTo>
                    <a:pt x="61283" y="47744"/>
                  </a:lnTo>
                  <a:lnTo>
                    <a:pt x="67227" y="40945"/>
                  </a:lnTo>
                  <a:lnTo>
                    <a:pt x="73176" y="37922"/>
                  </a:lnTo>
                  <a:lnTo>
                    <a:pt x="82104" y="36221"/>
                  </a:lnTo>
                  <a:lnTo>
                    <a:pt x="88057" y="38469"/>
                  </a:lnTo>
                  <a:lnTo>
                    <a:pt x="108892" y="56514"/>
                  </a:lnTo>
                  <a:lnTo>
                    <a:pt x="112199" y="67662"/>
                  </a:lnTo>
                  <a:lnTo>
                    <a:pt x="114613" y="109275"/>
                  </a:lnTo>
                  <a:lnTo>
                    <a:pt x="113750" y="124847"/>
                  </a:lnTo>
                  <a:lnTo>
                    <a:pt x="106461" y="166633"/>
                  </a:lnTo>
                  <a:lnTo>
                    <a:pt x="106023" y="180800"/>
                  </a:lnTo>
                  <a:lnTo>
                    <a:pt x="104995" y="182969"/>
                  </a:lnTo>
                  <a:lnTo>
                    <a:pt x="103318" y="184416"/>
                  </a:lnTo>
                  <a:lnTo>
                    <a:pt x="101207" y="185380"/>
                  </a:lnTo>
                  <a:lnTo>
                    <a:pt x="99800" y="185031"/>
                  </a:lnTo>
                  <a:lnTo>
                    <a:pt x="98862" y="183806"/>
                  </a:lnTo>
                  <a:lnTo>
                    <a:pt x="97542" y="177341"/>
                  </a:lnTo>
                  <a:lnTo>
                    <a:pt x="97357" y="174711"/>
                  </a:lnTo>
                  <a:lnTo>
                    <a:pt x="108024" y="130826"/>
                  </a:lnTo>
                  <a:lnTo>
                    <a:pt x="121076" y="88700"/>
                  </a:lnTo>
                  <a:lnTo>
                    <a:pt x="140458" y="44384"/>
                  </a:lnTo>
                  <a:lnTo>
                    <a:pt x="162106" y="8022"/>
                  </a:lnTo>
                  <a:lnTo>
                    <a:pt x="170907" y="3446"/>
                  </a:lnTo>
                  <a:lnTo>
                    <a:pt x="202552" y="0"/>
                  </a:lnTo>
                  <a:lnTo>
                    <a:pt x="211042" y="2527"/>
                  </a:lnTo>
                  <a:lnTo>
                    <a:pt x="214695" y="4590"/>
                  </a:lnTo>
                  <a:lnTo>
                    <a:pt x="224577" y="16974"/>
                  </a:lnTo>
                  <a:lnTo>
                    <a:pt x="242802" y="50590"/>
                  </a:lnTo>
                  <a:lnTo>
                    <a:pt x="253005" y="93813"/>
                  </a:lnTo>
                  <a:lnTo>
                    <a:pt x="264573" y="136637"/>
                  </a:lnTo>
                  <a:lnTo>
                    <a:pt x="273934" y="161724"/>
                  </a:lnTo>
                  <a:lnTo>
                    <a:pt x="275580" y="178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8"/>
          <p:cNvGrpSpPr/>
          <p:nvPr/>
        </p:nvGrpSpPr>
        <p:grpSpPr>
          <a:xfrm>
            <a:off x="1295295" y="5482828"/>
            <a:ext cx="1303245" cy="606647"/>
            <a:chOff x="1295295" y="5482828"/>
            <a:chExt cx="1303245" cy="606647"/>
          </a:xfrm>
        </p:grpSpPr>
        <p:sp>
          <p:nvSpPr>
            <p:cNvPr id="131" name="SMARTInkShape-150"/>
            <p:cNvSpPr/>
            <p:nvPr/>
          </p:nvSpPr>
          <p:spPr>
            <a:xfrm>
              <a:off x="1295295" y="5482828"/>
              <a:ext cx="204894" cy="294645"/>
            </a:xfrm>
            <a:custGeom>
              <a:avLst/>
              <a:gdLst/>
              <a:ahLst/>
              <a:cxnLst/>
              <a:rect l="0" t="0" r="0" b="0"/>
              <a:pathLst>
                <a:path w="204894" h="294645">
                  <a:moveTo>
                    <a:pt x="70947" y="0"/>
                  </a:moveTo>
                  <a:lnTo>
                    <a:pt x="62385" y="0"/>
                  </a:lnTo>
                  <a:lnTo>
                    <a:pt x="62127" y="4741"/>
                  </a:lnTo>
                  <a:lnTo>
                    <a:pt x="59420" y="9713"/>
                  </a:lnTo>
                  <a:lnTo>
                    <a:pt x="57309" y="12429"/>
                  </a:lnTo>
                  <a:lnTo>
                    <a:pt x="54964" y="20738"/>
                  </a:lnTo>
                  <a:lnTo>
                    <a:pt x="50998" y="36572"/>
                  </a:lnTo>
                  <a:lnTo>
                    <a:pt x="37930" y="73718"/>
                  </a:lnTo>
                  <a:lnTo>
                    <a:pt x="26244" y="114478"/>
                  </a:lnTo>
                  <a:lnTo>
                    <a:pt x="19999" y="145045"/>
                  </a:lnTo>
                  <a:lnTo>
                    <a:pt x="13148" y="186188"/>
                  </a:lnTo>
                  <a:lnTo>
                    <a:pt x="1992" y="226704"/>
                  </a:lnTo>
                  <a:lnTo>
                    <a:pt x="0" y="247738"/>
                  </a:lnTo>
                  <a:lnTo>
                    <a:pt x="2373" y="256619"/>
                  </a:lnTo>
                  <a:lnTo>
                    <a:pt x="5743" y="263874"/>
                  </a:lnTo>
                  <a:lnTo>
                    <a:pt x="7241" y="270405"/>
                  </a:lnTo>
                  <a:lnTo>
                    <a:pt x="8633" y="272543"/>
                  </a:lnTo>
                  <a:lnTo>
                    <a:pt x="10553" y="273969"/>
                  </a:lnTo>
                  <a:lnTo>
                    <a:pt x="15332" y="276545"/>
                  </a:lnTo>
                  <a:lnTo>
                    <a:pt x="23600" y="282582"/>
                  </a:lnTo>
                  <a:lnTo>
                    <a:pt x="32334" y="285804"/>
                  </a:lnTo>
                  <a:lnTo>
                    <a:pt x="41206" y="291609"/>
                  </a:lnTo>
                  <a:lnTo>
                    <a:pt x="51111" y="293770"/>
                  </a:lnTo>
                  <a:lnTo>
                    <a:pt x="94915" y="294644"/>
                  </a:lnTo>
                  <a:lnTo>
                    <a:pt x="118603" y="293681"/>
                  </a:lnTo>
                  <a:lnTo>
                    <a:pt x="154294" y="286577"/>
                  </a:lnTo>
                  <a:lnTo>
                    <a:pt x="172151" y="285003"/>
                  </a:lnTo>
                  <a:lnTo>
                    <a:pt x="204893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1"/>
            <p:cNvSpPr/>
            <p:nvPr/>
          </p:nvSpPr>
          <p:spPr>
            <a:xfrm>
              <a:off x="1581404" y="5679281"/>
              <a:ext cx="17011" cy="142876"/>
            </a:xfrm>
            <a:custGeom>
              <a:avLst/>
              <a:gdLst/>
              <a:ahLst/>
              <a:cxnLst/>
              <a:rect l="0" t="0" r="0" b="0"/>
              <a:pathLst>
                <a:path w="17011" h="142876">
                  <a:moveTo>
                    <a:pt x="17010" y="0"/>
                  </a:moveTo>
                  <a:lnTo>
                    <a:pt x="10873" y="14259"/>
                  </a:lnTo>
                  <a:lnTo>
                    <a:pt x="5598" y="56362"/>
                  </a:lnTo>
                  <a:lnTo>
                    <a:pt x="0" y="97601"/>
                  </a:lnTo>
                  <a:lnTo>
                    <a:pt x="395" y="117995"/>
                  </a:lnTo>
                  <a:lnTo>
                    <a:pt x="7722" y="141788"/>
                  </a:lnTo>
                  <a:lnTo>
                    <a:pt x="10567" y="142392"/>
                  </a:lnTo>
                  <a:lnTo>
                    <a:pt x="1701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2"/>
            <p:cNvSpPr/>
            <p:nvPr/>
          </p:nvSpPr>
          <p:spPr>
            <a:xfrm>
              <a:off x="1562695" y="5527477"/>
              <a:ext cx="17861" cy="8930"/>
            </a:xfrm>
            <a:custGeom>
              <a:avLst/>
              <a:gdLst/>
              <a:ahLst/>
              <a:cxnLst/>
              <a:rect l="0" t="0" r="0" b="0"/>
              <a:pathLst>
                <a:path w="17861" h="8930">
                  <a:moveTo>
                    <a:pt x="17860" y="0"/>
                  </a:moveTo>
                  <a:lnTo>
                    <a:pt x="10171" y="0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3"/>
            <p:cNvSpPr/>
            <p:nvPr/>
          </p:nvSpPr>
          <p:spPr>
            <a:xfrm>
              <a:off x="1741812" y="5600843"/>
              <a:ext cx="151160" cy="488632"/>
            </a:xfrm>
            <a:custGeom>
              <a:avLst/>
              <a:gdLst/>
              <a:ahLst/>
              <a:cxnLst/>
              <a:rect l="0" t="0" r="0" b="0"/>
              <a:pathLst>
                <a:path w="151160" h="488632">
                  <a:moveTo>
                    <a:pt x="79844" y="15930"/>
                  </a:moveTo>
                  <a:lnTo>
                    <a:pt x="66542" y="15930"/>
                  </a:lnTo>
                  <a:lnTo>
                    <a:pt x="61365" y="18576"/>
                  </a:lnTo>
                  <a:lnTo>
                    <a:pt x="49956" y="28359"/>
                  </a:lnTo>
                  <a:lnTo>
                    <a:pt x="26261" y="69761"/>
                  </a:lnTo>
                  <a:lnTo>
                    <a:pt x="5430" y="111196"/>
                  </a:lnTo>
                  <a:lnTo>
                    <a:pt x="653" y="134004"/>
                  </a:lnTo>
                  <a:lnTo>
                    <a:pt x="0" y="142160"/>
                  </a:lnTo>
                  <a:lnTo>
                    <a:pt x="2355" y="149092"/>
                  </a:lnTo>
                  <a:lnTo>
                    <a:pt x="7211" y="156887"/>
                  </a:lnTo>
                  <a:lnTo>
                    <a:pt x="10521" y="157953"/>
                  </a:lnTo>
                  <a:lnTo>
                    <a:pt x="25471" y="158637"/>
                  </a:lnTo>
                  <a:lnTo>
                    <a:pt x="33520" y="156085"/>
                  </a:lnTo>
                  <a:lnTo>
                    <a:pt x="51511" y="141622"/>
                  </a:lnTo>
                  <a:lnTo>
                    <a:pt x="82740" y="102117"/>
                  </a:lnTo>
                  <a:lnTo>
                    <a:pt x="109525" y="60384"/>
                  </a:lnTo>
                  <a:lnTo>
                    <a:pt x="133243" y="18739"/>
                  </a:lnTo>
                  <a:lnTo>
                    <a:pt x="138304" y="11225"/>
                  </a:lnTo>
                  <a:lnTo>
                    <a:pt x="140553" y="4579"/>
                  </a:lnTo>
                  <a:lnTo>
                    <a:pt x="142145" y="2410"/>
                  </a:lnTo>
                  <a:lnTo>
                    <a:pt x="144198" y="963"/>
                  </a:lnTo>
                  <a:lnTo>
                    <a:pt x="146559" y="0"/>
                  </a:lnTo>
                  <a:lnTo>
                    <a:pt x="148133" y="349"/>
                  </a:lnTo>
                  <a:lnTo>
                    <a:pt x="149183" y="1574"/>
                  </a:lnTo>
                  <a:lnTo>
                    <a:pt x="150349" y="5581"/>
                  </a:lnTo>
                  <a:lnTo>
                    <a:pt x="151159" y="23852"/>
                  </a:lnTo>
                  <a:lnTo>
                    <a:pt x="143583" y="62515"/>
                  </a:lnTo>
                  <a:lnTo>
                    <a:pt x="142514" y="105482"/>
                  </a:lnTo>
                  <a:lnTo>
                    <a:pt x="142384" y="145737"/>
                  </a:lnTo>
                  <a:lnTo>
                    <a:pt x="142358" y="185769"/>
                  </a:lnTo>
                  <a:lnTo>
                    <a:pt x="142353" y="228219"/>
                  </a:lnTo>
                  <a:lnTo>
                    <a:pt x="142352" y="270303"/>
                  </a:lnTo>
                  <a:lnTo>
                    <a:pt x="142352" y="310695"/>
                  </a:lnTo>
                  <a:lnTo>
                    <a:pt x="142352" y="353218"/>
                  </a:lnTo>
                  <a:lnTo>
                    <a:pt x="142352" y="390574"/>
                  </a:lnTo>
                  <a:lnTo>
                    <a:pt x="135284" y="432927"/>
                  </a:lnTo>
                  <a:lnTo>
                    <a:pt x="131328" y="452685"/>
                  </a:lnTo>
                  <a:lnTo>
                    <a:pt x="123872" y="468462"/>
                  </a:lnTo>
                  <a:lnTo>
                    <a:pt x="108361" y="487271"/>
                  </a:lnTo>
                  <a:lnTo>
                    <a:pt x="104755" y="488345"/>
                  </a:lnTo>
                  <a:lnTo>
                    <a:pt x="102405" y="488631"/>
                  </a:lnTo>
                  <a:lnTo>
                    <a:pt x="100838" y="487830"/>
                  </a:lnTo>
                  <a:lnTo>
                    <a:pt x="99793" y="486303"/>
                  </a:lnTo>
                  <a:lnTo>
                    <a:pt x="97704" y="480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4"/>
            <p:cNvSpPr/>
            <p:nvPr/>
          </p:nvSpPr>
          <p:spPr>
            <a:xfrm>
              <a:off x="2000250" y="5607844"/>
              <a:ext cx="258962" cy="285751"/>
            </a:xfrm>
            <a:custGeom>
              <a:avLst/>
              <a:gdLst/>
              <a:ahLst/>
              <a:cxnLst/>
              <a:rect l="0" t="0" r="0" b="0"/>
              <a:pathLst>
                <a:path w="258962" h="285751">
                  <a:moveTo>
                    <a:pt x="0" y="0"/>
                  </a:moveTo>
                  <a:lnTo>
                    <a:pt x="4741" y="4740"/>
                  </a:lnTo>
                  <a:lnTo>
                    <a:pt x="7068" y="9713"/>
                  </a:lnTo>
                  <a:lnTo>
                    <a:pt x="7688" y="12428"/>
                  </a:lnTo>
                  <a:lnTo>
                    <a:pt x="21249" y="39292"/>
                  </a:lnTo>
                  <a:lnTo>
                    <a:pt x="28705" y="80838"/>
                  </a:lnTo>
                  <a:lnTo>
                    <a:pt x="39074" y="120919"/>
                  </a:lnTo>
                  <a:lnTo>
                    <a:pt x="42997" y="155331"/>
                  </a:lnTo>
                  <a:lnTo>
                    <a:pt x="45314" y="194393"/>
                  </a:lnTo>
                  <a:lnTo>
                    <a:pt x="53714" y="227577"/>
                  </a:lnTo>
                  <a:lnTo>
                    <a:pt x="60477" y="240782"/>
                  </a:lnTo>
                  <a:lnTo>
                    <a:pt x="61154" y="243865"/>
                  </a:lnTo>
                  <a:lnTo>
                    <a:pt x="62597" y="244928"/>
                  </a:lnTo>
                  <a:lnTo>
                    <a:pt x="64552" y="244645"/>
                  </a:lnTo>
                  <a:lnTo>
                    <a:pt x="72043" y="239505"/>
                  </a:lnTo>
                  <a:lnTo>
                    <a:pt x="74818" y="237061"/>
                  </a:lnTo>
                  <a:lnTo>
                    <a:pt x="77901" y="231699"/>
                  </a:lnTo>
                  <a:lnTo>
                    <a:pt x="92652" y="191190"/>
                  </a:lnTo>
                  <a:lnTo>
                    <a:pt x="114274" y="151111"/>
                  </a:lnTo>
                  <a:lnTo>
                    <a:pt x="131722" y="108057"/>
                  </a:lnTo>
                  <a:lnTo>
                    <a:pt x="153508" y="79665"/>
                  </a:lnTo>
                  <a:lnTo>
                    <a:pt x="168074" y="69134"/>
                  </a:lnTo>
                  <a:lnTo>
                    <a:pt x="180217" y="64471"/>
                  </a:lnTo>
                  <a:lnTo>
                    <a:pt x="190099" y="63090"/>
                  </a:lnTo>
                  <a:lnTo>
                    <a:pt x="204051" y="67420"/>
                  </a:lnTo>
                  <a:lnTo>
                    <a:pt x="216013" y="74987"/>
                  </a:lnTo>
                  <a:lnTo>
                    <a:pt x="225840" y="88254"/>
                  </a:lnTo>
                  <a:lnTo>
                    <a:pt x="236357" y="126949"/>
                  </a:lnTo>
                  <a:lnTo>
                    <a:pt x="241157" y="167253"/>
                  </a:lnTo>
                  <a:lnTo>
                    <a:pt x="247984" y="204907"/>
                  </a:lnTo>
                  <a:lnTo>
                    <a:pt x="249762" y="248976"/>
                  </a:lnTo>
                  <a:lnTo>
                    <a:pt x="250944" y="268680"/>
                  </a:lnTo>
                  <a:lnTo>
                    <a:pt x="258961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5"/>
            <p:cNvSpPr/>
            <p:nvPr/>
          </p:nvSpPr>
          <p:spPr>
            <a:xfrm>
              <a:off x="2375297" y="5536406"/>
              <a:ext cx="71438" cy="312540"/>
            </a:xfrm>
            <a:custGeom>
              <a:avLst/>
              <a:gdLst/>
              <a:ahLst/>
              <a:cxnLst/>
              <a:rect l="0" t="0" r="0" b="0"/>
              <a:pathLst>
                <a:path w="71438" h="312540">
                  <a:moveTo>
                    <a:pt x="0" y="0"/>
                  </a:moveTo>
                  <a:lnTo>
                    <a:pt x="992" y="31045"/>
                  </a:lnTo>
                  <a:lnTo>
                    <a:pt x="9094" y="72726"/>
                  </a:lnTo>
                  <a:lnTo>
                    <a:pt x="15834" y="110057"/>
                  </a:lnTo>
                  <a:lnTo>
                    <a:pt x="22199" y="150614"/>
                  </a:lnTo>
                  <a:lnTo>
                    <a:pt x="26875" y="187289"/>
                  </a:lnTo>
                  <a:lnTo>
                    <a:pt x="36324" y="223196"/>
                  </a:lnTo>
                  <a:lnTo>
                    <a:pt x="53631" y="267103"/>
                  </a:lnTo>
                  <a:lnTo>
                    <a:pt x="58563" y="279447"/>
                  </a:lnTo>
                  <a:lnTo>
                    <a:pt x="62331" y="295568"/>
                  </a:lnTo>
                  <a:lnTo>
                    <a:pt x="64374" y="298249"/>
                  </a:lnTo>
                  <a:lnTo>
                    <a:pt x="66729" y="300036"/>
                  </a:lnTo>
                  <a:lnTo>
                    <a:pt x="69344" y="304667"/>
                  </a:lnTo>
                  <a:lnTo>
                    <a:pt x="71437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6"/>
            <p:cNvSpPr/>
            <p:nvPr/>
          </p:nvSpPr>
          <p:spPr>
            <a:xfrm>
              <a:off x="2330648" y="5589984"/>
              <a:ext cx="267892" cy="125017"/>
            </a:xfrm>
            <a:custGeom>
              <a:avLst/>
              <a:gdLst/>
              <a:ahLst/>
              <a:cxnLst/>
              <a:rect l="0" t="0" r="0" b="0"/>
              <a:pathLst>
                <a:path w="267892" h="125017">
                  <a:moveTo>
                    <a:pt x="0" y="125016"/>
                  </a:moveTo>
                  <a:lnTo>
                    <a:pt x="0" y="108766"/>
                  </a:lnTo>
                  <a:lnTo>
                    <a:pt x="17170" y="90129"/>
                  </a:lnTo>
                  <a:lnTo>
                    <a:pt x="56689" y="64716"/>
                  </a:lnTo>
                  <a:lnTo>
                    <a:pt x="76438" y="50484"/>
                  </a:lnTo>
                  <a:lnTo>
                    <a:pt x="115016" y="36284"/>
                  </a:lnTo>
                  <a:lnTo>
                    <a:pt x="151594" y="23924"/>
                  </a:lnTo>
                  <a:lnTo>
                    <a:pt x="188474" y="18066"/>
                  </a:lnTo>
                  <a:lnTo>
                    <a:pt x="232948" y="8382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3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73" y="533400"/>
            <a:ext cx="2902527" cy="22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611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Size, Density, Dispersion = factors</a:t>
            </a:r>
          </a:p>
          <a:p>
            <a:endParaRPr lang="en-US" dirty="0"/>
          </a:p>
          <a:p>
            <a:r>
              <a:rPr lang="en-US" dirty="0" smtClean="0"/>
              <a:t>Growth:  Limited by resources and other factors</a:t>
            </a:r>
          </a:p>
          <a:p>
            <a:pPr lvl="1"/>
            <a:r>
              <a:rPr lang="en-US" dirty="0" smtClean="0"/>
              <a:t>Exponential or Logistic</a:t>
            </a:r>
          </a:p>
          <a:p>
            <a:pPr lvl="1"/>
            <a:endParaRPr lang="en-US" dirty="0"/>
          </a:p>
          <a:p>
            <a:r>
              <a:rPr lang="en-US" dirty="0" smtClean="0"/>
              <a:t>K and r Specialists:</a:t>
            </a:r>
          </a:p>
          <a:p>
            <a:pPr lvl="1"/>
            <a:r>
              <a:rPr lang="en-US" dirty="0" smtClean="0"/>
              <a:t>Two methods of species growth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343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Ecosystem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Abiotic vs. Biotic Factors:</a:t>
            </a:r>
          </a:p>
          <a:p>
            <a:pPr lvl="1"/>
            <a:r>
              <a:rPr lang="en-US" dirty="0" smtClean="0"/>
              <a:t>Fungi, bacteria, animals, plants…</a:t>
            </a:r>
          </a:p>
          <a:p>
            <a:pPr lvl="1"/>
            <a:r>
              <a:rPr lang="en-US" dirty="0" smtClean="0"/>
              <a:t>Weather, water, pH, temp, soil, air</a:t>
            </a:r>
          </a:p>
          <a:p>
            <a:pPr lvl="1"/>
            <a:endParaRPr lang="en-US" dirty="0"/>
          </a:p>
          <a:p>
            <a:r>
              <a:rPr lang="en-US" dirty="0" smtClean="0"/>
              <a:t>Organism, Population, Community, Ecosystem, Biome, Earth  (small to largest!)</a:t>
            </a:r>
          </a:p>
          <a:p>
            <a:endParaRPr lang="en-US" dirty="0"/>
          </a:p>
          <a:p>
            <a:r>
              <a:rPr lang="en-US" dirty="0" smtClean="0"/>
              <a:t>Habitat vs. Niche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5305"/>
            <a:ext cx="5538787" cy="36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Food Chain vs.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1734"/>
            <a:ext cx="6934200" cy="3766066"/>
          </a:xfrm>
        </p:spPr>
        <p:txBody>
          <a:bodyPr>
            <a:normAutofit/>
          </a:bodyPr>
          <a:lstStyle/>
          <a:p>
            <a:r>
              <a:rPr lang="en-US" dirty="0" smtClean="0"/>
              <a:t>Feeding level = trophic level</a:t>
            </a:r>
          </a:p>
          <a:p>
            <a:endParaRPr lang="en-US" dirty="0"/>
          </a:p>
          <a:p>
            <a:r>
              <a:rPr lang="en-US" dirty="0" smtClean="0"/>
              <a:t>Producer</a:t>
            </a:r>
          </a:p>
          <a:p>
            <a:r>
              <a:rPr lang="en-US" dirty="0" smtClean="0"/>
              <a:t>Consumer</a:t>
            </a:r>
          </a:p>
          <a:p>
            <a:r>
              <a:rPr lang="en-US" dirty="0" smtClean="0"/>
              <a:t>Detritivores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5130800"/>
            <a:ext cx="6934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Symbiosis: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Mutualism, commensalism, parasitism</a:t>
            </a:r>
          </a:p>
        </p:txBody>
      </p:sp>
    </p:spTree>
    <p:extLst>
      <p:ext uri="{BB962C8B-B14F-4D97-AF65-F5344CB8AC3E}">
        <p14:creationId xmlns:p14="http://schemas.microsoft.com/office/powerpoint/2010/main" val="23634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6"/>
            <a:ext cx="7024744" cy="914400"/>
          </a:xfrm>
        </p:spPr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901828"/>
            <a:ext cx="6823364" cy="63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4077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Autotrophs vs. Heterotrophs</a:t>
            </a:r>
          </a:p>
          <a:p>
            <a:pPr lvl="1"/>
            <a:r>
              <a:rPr lang="en-US" dirty="0" smtClean="0"/>
              <a:t>Photosynthesis and cellular respiration</a:t>
            </a:r>
          </a:p>
          <a:p>
            <a:pPr lvl="1"/>
            <a:endParaRPr lang="en-US" dirty="0"/>
          </a:p>
          <a:p>
            <a:r>
              <a:rPr lang="en-US" dirty="0" smtClean="0"/>
              <a:t>Primary Producer (autotrophs)</a:t>
            </a:r>
          </a:p>
          <a:p>
            <a:r>
              <a:rPr lang="en-US" dirty="0" smtClean="0"/>
              <a:t>Primary Consumer  (heterotrophs)</a:t>
            </a:r>
          </a:p>
          <a:p>
            <a:pPr lvl="1"/>
            <a:r>
              <a:rPr lang="en-US" dirty="0" smtClean="0"/>
              <a:t>(herbivore)</a:t>
            </a:r>
          </a:p>
          <a:p>
            <a:r>
              <a:rPr lang="en-US" dirty="0" smtClean="0"/>
              <a:t>Secondary/Tertiary/Quaternary Consumer</a:t>
            </a:r>
          </a:p>
          <a:p>
            <a:pPr lvl="1"/>
            <a:r>
              <a:rPr lang="en-US" dirty="0" smtClean="0"/>
              <a:t>(carnivores, omnivores, scavengers)</a:t>
            </a:r>
          </a:p>
          <a:p>
            <a:r>
              <a:rPr lang="en-US" dirty="0" smtClean="0"/>
              <a:t>Detritivore aka. Decomposer – in their own category!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86" y="2819400"/>
            <a:ext cx="437371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724936"/>
          </a:xfrm>
        </p:spPr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24000"/>
            <a:ext cx="6858000" cy="4308629"/>
          </a:xfrm>
        </p:spPr>
        <p:txBody>
          <a:bodyPr>
            <a:normAutofit/>
          </a:bodyPr>
          <a:lstStyle/>
          <a:p>
            <a:r>
              <a:rPr lang="en-US" dirty="0" smtClean="0"/>
              <a:t>These displays relationships between food web or food chain levels </a:t>
            </a:r>
          </a:p>
          <a:p>
            <a:r>
              <a:rPr lang="en-US" dirty="0" smtClean="0"/>
              <a:t>10% RULE  - Each level contains only 10% of energy, mass, or population numbers from the level below</a:t>
            </a:r>
          </a:p>
          <a:p>
            <a:endParaRPr lang="en-US" dirty="0"/>
          </a:p>
          <a:p>
            <a:r>
              <a:rPr lang="en-US" dirty="0" smtClean="0"/>
              <a:t>For Ex. 1,000 grass plants</a:t>
            </a:r>
          </a:p>
          <a:p>
            <a:r>
              <a:rPr lang="en-US" dirty="0" smtClean="0"/>
              <a:t># of Grasshoppers?</a:t>
            </a:r>
          </a:p>
          <a:p>
            <a:r>
              <a:rPr lang="en-US" dirty="0" smtClean="0"/>
              <a:t># of Frogs?</a:t>
            </a:r>
          </a:p>
          <a:p>
            <a:r>
              <a:rPr lang="en-US" dirty="0" smtClean="0"/>
              <a:t># of Birds?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7108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Carbon, Hydrogen, Nitrogen, Oxygen, Phosphorus, Sulfur =  </a:t>
            </a:r>
            <a:r>
              <a:rPr lang="en-US" sz="2800" b="1" u="sng" dirty="0" smtClean="0"/>
              <a:t>CHNOPS!</a:t>
            </a:r>
          </a:p>
          <a:p>
            <a:endParaRPr lang="en-US" sz="2800" b="1" u="sng" dirty="0"/>
          </a:p>
          <a:p>
            <a:r>
              <a:rPr lang="en-US" dirty="0" smtClean="0"/>
              <a:t>Focus:  Water (H</a:t>
            </a:r>
            <a:r>
              <a:rPr lang="en-US" baseline="-25000" dirty="0" smtClean="0"/>
              <a:t>2</a:t>
            </a:r>
            <a:r>
              <a:rPr lang="en-US" dirty="0" smtClean="0"/>
              <a:t>0), Carbon/Oxygen and Nitrogen Cycles</a:t>
            </a:r>
          </a:p>
          <a:p>
            <a:endParaRPr lang="en-US" dirty="0" smtClean="0"/>
          </a:p>
          <a:p>
            <a:r>
              <a:rPr lang="en-US" b="1" dirty="0"/>
              <a:t>Main Idea:</a:t>
            </a:r>
            <a:endParaRPr lang="en-US" dirty="0"/>
          </a:p>
          <a:p>
            <a:r>
              <a:rPr lang="en-US" dirty="0" smtClean="0"/>
              <a:t>Abiotic/Biotic factors NEED these elements, so they must be MOVED AND EXCHANGED over time throughout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380999"/>
            <a:ext cx="8188036" cy="644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1126</TotalTime>
  <Words>378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Courier New</vt:lpstr>
      <vt:lpstr>Wingdings 2</vt:lpstr>
      <vt:lpstr>Austin</vt:lpstr>
      <vt:lpstr>ECOLOGY</vt:lpstr>
      <vt:lpstr>Populations</vt:lpstr>
      <vt:lpstr>Ecosystem Structure</vt:lpstr>
      <vt:lpstr>Food Chain vs. Food Web</vt:lpstr>
      <vt:lpstr>Food Web</vt:lpstr>
      <vt:lpstr>Relationships in Ecosystems</vt:lpstr>
      <vt:lpstr>Ecological Pyramids</vt:lpstr>
      <vt:lpstr>Biogeochemical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Leaf – Cross Section Diagram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Schuette , Fiona</dc:creator>
  <cp:lastModifiedBy>Schuette, Fiona</cp:lastModifiedBy>
  <cp:revision>27</cp:revision>
  <dcterms:created xsi:type="dcterms:W3CDTF">2014-05-21T16:57:07Z</dcterms:created>
  <dcterms:modified xsi:type="dcterms:W3CDTF">2016-10-12T13:21:11Z</dcterms:modified>
</cp:coreProperties>
</file>