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08180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classification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382592"/>
            <a:ext cx="8689976" cy="400532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Taxonomy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Science of Classifying </a:t>
            </a:r>
            <a:r>
              <a:rPr lang="en-US" altLang="en-US" sz="2800" dirty="0" smtClean="0"/>
              <a:t>Organisms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Relationships determine classification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Evolutionary relationships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Physical and biochemical relationships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6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>
          <a:xfrm>
            <a:off x="989974" y="46886"/>
            <a:ext cx="10364451" cy="1596177"/>
          </a:xfrm>
        </p:spPr>
        <p:txBody>
          <a:bodyPr/>
          <a:lstStyle/>
          <a:p>
            <a:r>
              <a:rPr lang="en-US" altLang="en-US" dirty="0" smtClean="0"/>
              <a:t>Classification Kingdoms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4294967295"/>
          </p:nvPr>
        </p:nvSpPr>
        <p:spPr>
          <a:xfrm>
            <a:off x="2362201" y="2362201"/>
            <a:ext cx="7693025" cy="3724275"/>
          </a:xfrm>
          <a:prstGeom prst="rect">
            <a:avLst/>
          </a:prstGeom>
        </p:spPr>
        <p:txBody>
          <a:bodyPr/>
          <a:lstStyle/>
          <a:p>
            <a:endParaRPr lang="en-US" alt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916093"/>
              </p:ext>
            </p:extLst>
          </p:nvPr>
        </p:nvGraphicFramePr>
        <p:xfrm>
          <a:off x="989973" y="1177345"/>
          <a:ext cx="10111615" cy="5085884"/>
        </p:xfrm>
        <a:graphic>
          <a:graphicData uri="http://schemas.openxmlformats.org/drawingml/2006/table">
            <a:tbl>
              <a:tblPr/>
              <a:tblGrid>
                <a:gridCol w="2022323"/>
                <a:gridCol w="2022323"/>
                <a:gridCol w="2022323"/>
                <a:gridCol w="2022323"/>
                <a:gridCol w="2022323"/>
              </a:tblGrid>
              <a:tr h="641428">
                <a:tc>
                  <a:txBody>
                    <a:bodyPr/>
                    <a:lstStyle/>
                    <a:p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 smtClean="0"/>
                        <a:t>kingdom name</a:t>
                      </a:r>
                      <a:endParaRPr lang="en-US" sz="2000" dirty="0"/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 of cells and organization</a:t>
                      </a:r>
                      <a:endParaRPr lang="en-US" sz="2000" dirty="0"/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metabolism</a:t>
                      </a:r>
                      <a:endParaRPr lang="en-US" sz="2000" dirty="0"/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Cell type</a:t>
                      </a:r>
                      <a:endParaRPr lang="en-US" sz="2000" dirty="0"/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examples</a:t>
                      </a:r>
                      <a:endParaRPr lang="en-US" sz="2000" dirty="0"/>
                    </a:p>
                  </a:txBody>
                  <a:tcPr marL="56643" marR="56643" marT="28320" marB="283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6397">
                <a:tc>
                  <a:txBody>
                    <a:bodyPr/>
                    <a:lstStyle/>
                    <a:p>
                      <a:r>
                        <a:rPr lang="en-US" sz="2000"/>
                        <a:t>archaebacteria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Unicellular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some autotrophic, most chemotrophic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prokaryote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"extremophiles"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41428">
                <a:tc>
                  <a:txBody>
                    <a:bodyPr/>
                    <a:lstStyle/>
                    <a:p>
                      <a:r>
                        <a:rPr lang="en-US" sz="2000"/>
                        <a:t>eubacteria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unicellular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autotrophic and heterotrophic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prokaryote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bacteria, E. coli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886397"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protista</a:t>
                      </a:r>
                      <a:endParaRPr lang="en-US" sz="2000" dirty="0"/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most unicellular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heterotrophic or autotrophic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eukaryote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ameba, paramecium, algae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64293">
                <a:tc>
                  <a:txBody>
                    <a:bodyPr/>
                    <a:lstStyle/>
                    <a:p>
                      <a:r>
                        <a:rPr lang="en-US" sz="2000" dirty="0" err="1"/>
                        <a:t>fungae</a:t>
                      </a:r>
                      <a:endParaRPr lang="en-US" sz="2000" dirty="0"/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most multicellular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heterotrophic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eukaryote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mushrooms, yeast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31525">
                <a:tc>
                  <a:txBody>
                    <a:bodyPr/>
                    <a:lstStyle/>
                    <a:p>
                      <a:r>
                        <a:rPr lang="en-US" sz="2000"/>
                        <a:t>plantae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multicellular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autotrophic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eukaryote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trees, grass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757663">
                <a:tc>
                  <a:txBody>
                    <a:bodyPr/>
                    <a:lstStyle/>
                    <a:p>
                      <a:r>
                        <a:rPr lang="en-US" sz="2000"/>
                        <a:t>animalia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multicellular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heterotrophic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eukaryote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humans, insects, worms</a:t>
                      </a:r>
                    </a:p>
                  </a:txBody>
                  <a:tcPr marL="35402" marR="35402" marT="35401" marB="35401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1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</TotalTime>
  <Words>84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classification</vt:lpstr>
      <vt:lpstr>Classification Kingdoms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</dc:title>
  <dc:creator>Schuette, Fiona</dc:creator>
  <cp:lastModifiedBy>Schuette, Fiona</cp:lastModifiedBy>
  <cp:revision>1</cp:revision>
  <dcterms:created xsi:type="dcterms:W3CDTF">2016-09-15T19:09:04Z</dcterms:created>
  <dcterms:modified xsi:type="dcterms:W3CDTF">2016-09-15T19:13:35Z</dcterms:modified>
</cp:coreProperties>
</file>