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A1BA-A1BE-4F6C-9805-F0CEC616C5A1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FDA-16A6-4F76-BE65-4894A636E0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A1BA-A1BE-4F6C-9805-F0CEC616C5A1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FDA-16A6-4F76-BE65-4894A636E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A1BA-A1BE-4F6C-9805-F0CEC616C5A1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FDA-16A6-4F76-BE65-4894A636E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A1BA-A1BE-4F6C-9805-F0CEC616C5A1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FDA-16A6-4F76-BE65-4894A636E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A1BA-A1BE-4F6C-9805-F0CEC616C5A1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FDA-16A6-4F76-BE65-4894A636E0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A1BA-A1BE-4F6C-9805-F0CEC616C5A1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FDA-16A6-4F76-BE65-4894A636E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A1BA-A1BE-4F6C-9805-F0CEC616C5A1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FDA-16A6-4F76-BE65-4894A636E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A1BA-A1BE-4F6C-9805-F0CEC616C5A1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FDA-16A6-4F76-BE65-4894A636E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A1BA-A1BE-4F6C-9805-F0CEC616C5A1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FDA-16A6-4F76-BE65-4894A636E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A1BA-A1BE-4F6C-9805-F0CEC616C5A1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FDA-16A6-4F76-BE65-4894A636E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A1BA-A1BE-4F6C-9805-F0CEC616C5A1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563FDA-16A6-4F76-BE65-4894A636E08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ABA1BA-A1BE-4F6C-9805-F0CEC616C5A1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563FDA-16A6-4F76-BE65-4894A636E08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Characteristics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Abiotic vs. Biotic</a:t>
            </a:r>
          </a:p>
          <a:p>
            <a:r>
              <a:rPr lang="en-US" sz="3200" dirty="0" smtClean="0"/>
              <a:t>ROGER</a:t>
            </a:r>
          </a:p>
          <a:p>
            <a:pPr lvl="1"/>
            <a:r>
              <a:rPr lang="en-US" sz="3200" dirty="0" smtClean="0"/>
              <a:t>Reproduction</a:t>
            </a:r>
          </a:p>
          <a:p>
            <a:pPr lvl="1"/>
            <a:r>
              <a:rPr lang="en-US" sz="3200" dirty="0" smtClean="0"/>
              <a:t>Organization</a:t>
            </a:r>
          </a:p>
          <a:p>
            <a:pPr lvl="1"/>
            <a:r>
              <a:rPr lang="en-US" sz="3200" dirty="0" smtClean="0"/>
              <a:t>Growth/Development</a:t>
            </a:r>
          </a:p>
          <a:p>
            <a:pPr lvl="1"/>
            <a:r>
              <a:rPr lang="en-US" sz="3200" dirty="0" smtClean="0"/>
              <a:t>Energy synthesis</a:t>
            </a:r>
          </a:p>
          <a:p>
            <a:pPr lvl="1"/>
            <a:r>
              <a:rPr lang="en-US" sz="3200" dirty="0" smtClean="0"/>
              <a:t>Respond to Environment </a:t>
            </a:r>
            <a:endParaRPr lang="en-US" sz="3200" dirty="0"/>
          </a:p>
        </p:txBody>
      </p:sp>
      <p:pic>
        <p:nvPicPr>
          <p:cNvPr id="4098" name="Picture 2" descr="http://i3.mirror.co.uk/incoming/article3234701.ece/ALTERNATES/s615/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97447"/>
            <a:ext cx="3425825" cy="2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25" y="4226119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Reproduction and Organization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158" y="14478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/>
              <a:t>Asexual vs. Sexual reproduction:</a:t>
            </a:r>
          </a:p>
          <a:p>
            <a:pPr lvl="1"/>
            <a:r>
              <a:rPr lang="en-US" sz="2800" dirty="0" smtClean="0"/>
              <a:t>The creation of offspring for the continuation of a spp. (species)</a:t>
            </a:r>
          </a:p>
          <a:p>
            <a:pPr lvl="1"/>
            <a:r>
              <a:rPr lang="en-US" sz="2800" dirty="0" smtClean="0"/>
              <a:t>What is a species?</a:t>
            </a:r>
          </a:p>
          <a:p>
            <a:pPr lvl="2"/>
            <a:r>
              <a:rPr lang="en-US" sz="2500" dirty="0" smtClean="0"/>
              <a:t>Group of organisms that produce “viable” offspring</a:t>
            </a:r>
          </a:p>
          <a:p>
            <a:r>
              <a:rPr lang="en-US" sz="3000" u="sng" dirty="0" smtClean="0"/>
              <a:t>Cell Types, Specialization, DNA:  </a:t>
            </a:r>
          </a:p>
          <a:p>
            <a:pPr lvl="1"/>
            <a:r>
              <a:rPr lang="en-US" sz="2800" dirty="0" smtClean="0"/>
              <a:t>Unicellular vs. Multicellular </a:t>
            </a:r>
          </a:p>
          <a:p>
            <a:pPr lvl="1"/>
            <a:r>
              <a:rPr lang="en-US" sz="2800" dirty="0" smtClean="0"/>
              <a:t>Prokaryotic vs. Eukaryotic</a:t>
            </a:r>
          </a:p>
          <a:p>
            <a:pPr lvl="1"/>
            <a:r>
              <a:rPr lang="en-US" sz="2800" dirty="0" smtClean="0"/>
              <a:t>Cell </a:t>
            </a:r>
            <a:r>
              <a:rPr lang="en-US" sz="2800" dirty="0" smtClean="0">
                <a:sym typeface="Wingdings" panose="05000000000000000000" pitchFamily="2" charset="2"/>
              </a:rPr>
              <a:t> Tissues ________________</a:t>
            </a:r>
            <a:endParaRPr lang="en-US" sz="2800" dirty="0"/>
          </a:p>
        </p:txBody>
      </p:sp>
      <p:pic>
        <p:nvPicPr>
          <p:cNvPr id="3074" name="Picture 2" descr="https://s3.amazonaws.com/test.classconnection/744/flashcards/394744/jpg/prokaryote_vs_eukary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348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Growth/Development &amp;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7009"/>
            <a:ext cx="86106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Growth vs. Development</a:t>
            </a:r>
          </a:p>
          <a:p>
            <a:pPr lvl="1"/>
            <a:r>
              <a:rPr lang="en-US" sz="2800" dirty="0" smtClean="0"/>
              <a:t>Increase in mass, or change in shape</a:t>
            </a:r>
          </a:p>
          <a:p>
            <a:pPr lvl="1"/>
            <a:r>
              <a:rPr lang="en-US" sz="2800" dirty="0" smtClean="0"/>
              <a:t>Maturation (usually associated with life stages, or a chemical basis)</a:t>
            </a:r>
          </a:p>
          <a:p>
            <a:r>
              <a:rPr lang="en-US" sz="3000" dirty="0" smtClean="0"/>
              <a:t>Energy</a:t>
            </a:r>
          </a:p>
          <a:p>
            <a:pPr lvl="1"/>
            <a:r>
              <a:rPr lang="en-US" sz="2800" dirty="0" smtClean="0"/>
              <a:t>“Metabolism” – the sum of energy conversions</a:t>
            </a:r>
          </a:p>
          <a:p>
            <a:pPr lvl="1"/>
            <a:r>
              <a:rPr lang="en-US" sz="2800" dirty="0" smtClean="0"/>
              <a:t>Heterotroph and Autotroph</a:t>
            </a:r>
          </a:p>
          <a:p>
            <a:pPr lvl="1"/>
            <a:r>
              <a:rPr lang="en-US" sz="2800" dirty="0" smtClean="0"/>
              <a:t>Photosynthesis, Cell Respiration, Chemosynthesis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473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smashingmagazine.com/wp-content/uploads/2013/02/floops_loo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7088"/>
            <a:ext cx="56388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 to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Stimulus </a:t>
            </a:r>
            <a:r>
              <a:rPr lang="en-US" sz="3000" dirty="0"/>
              <a:t>--&gt; Response</a:t>
            </a:r>
          </a:p>
          <a:p>
            <a:pPr lvl="1"/>
            <a:r>
              <a:rPr lang="en-US" sz="2800" dirty="0" smtClean="0"/>
              <a:t>Biotic </a:t>
            </a:r>
            <a:r>
              <a:rPr lang="en-US" sz="2800" dirty="0"/>
              <a:t>factors adjust to </a:t>
            </a:r>
            <a:endParaRPr lang="en-US" sz="2800" dirty="0" smtClean="0"/>
          </a:p>
          <a:p>
            <a:pPr marL="393192" lvl="1" indent="0">
              <a:buNone/>
            </a:pPr>
            <a:r>
              <a:rPr lang="en-US" sz="2800" dirty="0" smtClean="0"/>
              <a:t>abiotic </a:t>
            </a:r>
            <a:r>
              <a:rPr lang="en-US" sz="2800" dirty="0"/>
              <a:t>factors</a:t>
            </a:r>
          </a:p>
          <a:p>
            <a:r>
              <a:rPr lang="en-US" sz="2800" dirty="0"/>
              <a:t>Homeostasis: a balanced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internal </a:t>
            </a:r>
            <a:r>
              <a:rPr lang="en-US" sz="2800" dirty="0"/>
              <a:t>and external environment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 </a:t>
            </a:r>
            <a:r>
              <a:rPr lang="en-US" sz="2800" dirty="0" smtClean="0"/>
              <a:t>Adaptation</a:t>
            </a:r>
            <a:r>
              <a:rPr lang="en-US" sz="2800" dirty="0"/>
              <a:t>: A response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or </a:t>
            </a:r>
            <a:r>
              <a:rPr lang="en-US" sz="2800" dirty="0"/>
              <a:t>change over time.  </a:t>
            </a:r>
          </a:p>
          <a:p>
            <a:pPr lvl="1"/>
            <a:r>
              <a:rPr lang="en-US" sz="2800" dirty="0" smtClean="0"/>
              <a:t>Evolve</a:t>
            </a:r>
            <a:r>
              <a:rPr lang="en-US" sz="2800" dirty="0"/>
              <a:t>: </a:t>
            </a:r>
            <a:r>
              <a:rPr lang="en-US" sz="2800" dirty="0"/>
              <a:t> </a:t>
            </a:r>
            <a:r>
              <a:rPr lang="en-US" sz="2800" dirty="0" smtClean="0"/>
              <a:t>Organisms cannot evolve, only a species.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52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228"/>
            <a:ext cx="8229600" cy="1143000"/>
          </a:xfrm>
        </p:spPr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mywoofgang.com/images/PavlovDogWithB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8" y="1805370"/>
            <a:ext cx="7687633" cy="45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imgflip.com/hai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99" y="-25021"/>
            <a:ext cx="2282743" cy="20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151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Constantia</vt:lpstr>
      <vt:lpstr>Wingdings</vt:lpstr>
      <vt:lpstr>Wingdings 2</vt:lpstr>
      <vt:lpstr>Flow</vt:lpstr>
      <vt:lpstr>Characteristics of Life</vt:lpstr>
      <vt:lpstr>Essential Characteristics</vt:lpstr>
      <vt:lpstr>Reproduction and Organization</vt:lpstr>
      <vt:lpstr>Growth/Development &amp; Energy</vt:lpstr>
      <vt:lpstr>Respond to the Environment</vt:lpstr>
      <vt:lpstr>Classical Conditioning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Method</dc:title>
  <dc:creator>Schuette , Fiona</dc:creator>
  <cp:lastModifiedBy>Schuette, Fiona</cp:lastModifiedBy>
  <cp:revision>6</cp:revision>
  <dcterms:created xsi:type="dcterms:W3CDTF">2014-08-27T16:02:53Z</dcterms:created>
  <dcterms:modified xsi:type="dcterms:W3CDTF">2016-09-01T12:20:45Z</dcterms:modified>
</cp:coreProperties>
</file>