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3BADD-B1CC-44BA-9951-45313926455A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327F6-4B5C-4AF3-A83D-26BF9A2A3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114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3BADD-B1CC-44BA-9951-45313926455A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327F6-4B5C-4AF3-A83D-26BF9A2A3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165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3BADD-B1CC-44BA-9951-45313926455A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327F6-4B5C-4AF3-A83D-26BF9A2A3BD3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519475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3BADD-B1CC-44BA-9951-45313926455A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327F6-4B5C-4AF3-A83D-26BF9A2A3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7250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3BADD-B1CC-44BA-9951-45313926455A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327F6-4B5C-4AF3-A83D-26BF9A2A3BD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19208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3BADD-B1CC-44BA-9951-45313926455A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327F6-4B5C-4AF3-A83D-26BF9A2A3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8756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3BADD-B1CC-44BA-9951-45313926455A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327F6-4B5C-4AF3-A83D-26BF9A2A3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9009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3BADD-B1CC-44BA-9951-45313926455A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327F6-4B5C-4AF3-A83D-26BF9A2A3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769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3BADD-B1CC-44BA-9951-45313926455A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327F6-4B5C-4AF3-A83D-26BF9A2A3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471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3BADD-B1CC-44BA-9951-45313926455A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327F6-4B5C-4AF3-A83D-26BF9A2A3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032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3BADD-B1CC-44BA-9951-45313926455A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327F6-4B5C-4AF3-A83D-26BF9A2A3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396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3BADD-B1CC-44BA-9951-45313926455A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327F6-4B5C-4AF3-A83D-26BF9A2A3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812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3BADD-B1CC-44BA-9951-45313926455A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327F6-4B5C-4AF3-A83D-26BF9A2A3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361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3BADD-B1CC-44BA-9951-45313926455A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327F6-4B5C-4AF3-A83D-26BF9A2A3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293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3BADD-B1CC-44BA-9951-45313926455A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327F6-4B5C-4AF3-A83D-26BF9A2A3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581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3BADD-B1CC-44BA-9951-45313926455A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327F6-4B5C-4AF3-A83D-26BF9A2A3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293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3BADD-B1CC-44BA-9951-45313926455A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A5327F6-4B5C-4AF3-A83D-26BF9A2A3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917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270000"/>
            <a:ext cx="9664401" cy="492473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sz="2800" dirty="0" smtClean="0"/>
              <a:t>Restate the purpose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800" dirty="0" smtClean="0"/>
              <a:t>Restate the hypothesis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800" dirty="0" smtClean="0"/>
              <a:t>State if the hypothesis was supported or not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800" dirty="0" smtClean="0"/>
              <a:t>Explain why the data makes you think that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800" dirty="0" smtClean="0"/>
              <a:t>Explain any errors or flaws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800" dirty="0" smtClean="0"/>
              <a:t>Offer some changes/improvements (something to fix, a way to change the independent variable, or a way the dependent variable might be changed)</a:t>
            </a:r>
            <a:endParaRPr lang="en-US" sz="2800" dirty="0"/>
          </a:p>
        </p:txBody>
      </p:sp>
      <p:sp>
        <p:nvSpPr>
          <p:cNvPr id="6" name="SMARTInkShape-3"/>
          <p:cNvSpPr/>
          <p:nvPr/>
        </p:nvSpPr>
        <p:spPr>
          <a:xfrm>
            <a:off x="400234" y="2947030"/>
            <a:ext cx="862837" cy="560941"/>
          </a:xfrm>
          <a:custGeom>
            <a:avLst/>
            <a:gdLst/>
            <a:ahLst/>
            <a:cxnLst/>
            <a:rect l="0" t="0" r="0" b="0"/>
            <a:pathLst>
              <a:path w="862837" h="560941">
                <a:moveTo>
                  <a:pt x="596914" y="187290"/>
                </a:moveTo>
                <a:lnTo>
                  <a:pt x="580329" y="187290"/>
                </a:lnTo>
                <a:lnTo>
                  <a:pt x="579904" y="186298"/>
                </a:lnTo>
                <a:lnTo>
                  <a:pt x="579432" y="182550"/>
                </a:lnTo>
                <a:lnTo>
                  <a:pt x="578315" y="181153"/>
                </a:lnTo>
                <a:lnTo>
                  <a:pt x="569983" y="177614"/>
                </a:lnTo>
                <a:lnTo>
                  <a:pt x="565762" y="173729"/>
                </a:lnTo>
                <a:lnTo>
                  <a:pt x="563225" y="168696"/>
                </a:lnTo>
                <a:lnTo>
                  <a:pt x="562549" y="165964"/>
                </a:lnTo>
                <a:lnTo>
                  <a:pt x="554306" y="151507"/>
                </a:lnTo>
                <a:lnTo>
                  <a:pt x="553626" y="148552"/>
                </a:lnTo>
                <a:lnTo>
                  <a:pt x="547929" y="139653"/>
                </a:lnTo>
                <a:lnTo>
                  <a:pt x="542732" y="136352"/>
                </a:lnTo>
                <a:lnTo>
                  <a:pt x="526570" y="129493"/>
                </a:lnTo>
                <a:lnTo>
                  <a:pt x="494774" y="110819"/>
                </a:lnTo>
                <a:lnTo>
                  <a:pt x="451339" y="107151"/>
                </a:lnTo>
                <a:lnTo>
                  <a:pt x="407292" y="106943"/>
                </a:lnTo>
                <a:lnTo>
                  <a:pt x="381980" y="109575"/>
                </a:lnTo>
                <a:lnTo>
                  <a:pt x="337872" y="116018"/>
                </a:lnTo>
                <a:lnTo>
                  <a:pt x="298035" y="128173"/>
                </a:lnTo>
                <a:lnTo>
                  <a:pt x="261455" y="145342"/>
                </a:lnTo>
                <a:lnTo>
                  <a:pt x="220576" y="166626"/>
                </a:lnTo>
                <a:lnTo>
                  <a:pt x="201531" y="183262"/>
                </a:lnTo>
                <a:lnTo>
                  <a:pt x="171494" y="225240"/>
                </a:lnTo>
                <a:lnTo>
                  <a:pt x="152533" y="252297"/>
                </a:lnTo>
                <a:lnTo>
                  <a:pt x="132755" y="296528"/>
                </a:lnTo>
                <a:lnTo>
                  <a:pt x="127692" y="315215"/>
                </a:lnTo>
                <a:lnTo>
                  <a:pt x="125833" y="350651"/>
                </a:lnTo>
                <a:lnTo>
                  <a:pt x="132841" y="394835"/>
                </a:lnTo>
                <a:lnTo>
                  <a:pt x="136990" y="407194"/>
                </a:lnTo>
                <a:lnTo>
                  <a:pt x="165562" y="449206"/>
                </a:lnTo>
                <a:lnTo>
                  <a:pt x="183136" y="467081"/>
                </a:lnTo>
                <a:lnTo>
                  <a:pt x="225464" y="492112"/>
                </a:lnTo>
                <a:lnTo>
                  <a:pt x="266990" y="515594"/>
                </a:lnTo>
                <a:lnTo>
                  <a:pt x="311227" y="532296"/>
                </a:lnTo>
                <a:lnTo>
                  <a:pt x="355821" y="547418"/>
                </a:lnTo>
                <a:lnTo>
                  <a:pt x="400462" y="555265"/>
                </a:lnTo>
                <a:lnTo>
                  <a:pt x="436180" y="560940"/>
                </a:lnTo>
                <a:lnTo>
                  <a:pt x="480829" y="555085"/>
                </a:lnTo>
                <a:lnTo>
                  <a:pt x="525477" y="546499"/>
                </a:lnTo>
                <a:lnTo>
                  <a:pt x="570125" y="532446"/>
                </a:lnTo>
                <a:lnTo>
                  <a:pt x="607706" y="507958"/>
                </a:lnTo>
                <a:lnTo>
                  <a:pt x="649872" y="472970"/>
                </a:lnTo>
                <a:lnTo>
                  <a:pt x="686157" y="434670"/>
                </a:lnTo>
                <a:lnTo>
                  <a:pt x="721925" y="393224"/>
                </a:lnTo>
                <a:lnTo>
                  <a:pt x="732842" y="380020"/>
                </a:lnTo>
                <a:lnTo>
                  <a:pt x="743574" y="355851"/>
                </a:lnTo>
                <a:lnTo>
                  <a:pt x="752782" y="312161"/>
                </a:lnTo>
                <a:lnTo>
                  <a:pt x="749940" y="267638"/>
                </a:lnTo>
                <a:lnTo>
                  <a:pt x="742743" y="223006"/>
                </a:lnTo>
                <a:lnTo>
                  <a:pt x="741102" y="205149"/>
                </a:lnTo>
                <a:lnTo>
                  <a:pt x="732435" y="189936"/>
                </a:lnTo>
                <a:lnTo>
                  <a:pt x="720646" y="175567"/>
                </a:lnTo>
                <a:lnTo>
                  <a:pt x="706446" y="151736"/>
                </a:lnTo>
                <a:lnTo>
                  <a:pt x="664984" y="114144"/>
                </a:lnTo>
                <a:lnTo>
                  <a:pt x="623260" y="90835"/>
                </a:lnTo>
                <a:lnTo>
                  <a:pt x="586905" y="75119"/>
                </a:lnTo>
                <a:lnTo>
                  <a:pt x="545181" y="62460"/>
                </a:lnTo>
                <a:lnTo>
                  <a:pt x="514448" y="56046"/>
                </a:lnTo>
                <a:lnTo>
                  <a:pt x="480207" y="54145"/>
                </a:lnTo>
                <a:lnTo>
                  <a:pt x="444925" y="56228"/>
                </a:lnTo>
                <a:lnTo>
                  <a:pt x="409336" y="60483"/>
                </a:lnTo>
                <a:lnTo>
                  <a:pt x="385554" y="63463"/>
                </a:lnTo>
                <a:lnTo>
                  <a:pt x="349853" y="75305"/>
                </a:lnTo>
                <a:lnTo>
                  <a:pt x="314139" y="86531"/>
                </a:lnTo>
                <a:lnTo>
                  <a:pt x="278422" y="101983"/>
                </a:lnTo>
                <a:lnTo>
                  <a:pt x="243695" y="119130"/>
                </a:lnTo>
                <a:lnTo>
                  <a:pt x="204792" y="142701"/>
                </a:lnTo>
                <a:lnTo>
                  <a:pt x="160455" y="178552"/>
                </a:lnTo>
                <a:lnTo>
                  <a:pt x="121022" y="222948"/>
                </a:lnTo>
                <a:lnTo>
                  <a:pt x="99568" y="251844"/>
                </a:lnTo>
                <a:lnTo>
                  <a:pt x="76190" y="295708"/>
                </a:lnTo>
                <a:lnTo>
                  <a:pt x="64401" y="334641"/>
                </a:lnTo>
                <a:lnTo>
                  <a:pt x="61564" y="375403"/>
                </a:lnTo>
                <a:lnTo>
                  <a:pt x="61324" y="392935"/>
                </a:lnTo>
                <a:lnTo>
                  <a:pt x="66510" y="408003"/>
                </a:lnTo>
                <a:lnTo>
                  <a:pt x="95431" y="452056"/>
                </a:lnTo>
                <a:lnTo>
                  <a:pt x="112196" y="465280"/>
                </a:lnTo>
                <a:lnTo>
                  <a:pt x="148904" y="478636"/>
                </a:lnTo>
                <a:lnTo>
                  <a:pt x="185847" y="493475"/>
                </a:lnTo>
                <a:lnTo>
                  <a:pt x="226548" y="510481"/>
                </a:lnTo>
                <a:lnTo>
                  <a:pt x="266669" y="517257"/>
                </a:lnTo>
                <a:lnTo>
                  <a:pt x="300185" y="523404"/>
                </a:lnTo>
                <a:lnTo>
                  <a:pt x="335252" y="525666"/>
                </a:lnTo>
                <a:lnTo>
                  <a:pt x="371769" y="525344"/>
                </a:lnTo>
                <a:lnTo>
                  <a:pt x="412575" y="519406"/>
                </a:lnTo>
                <a:lnTo>
                  <a:pt x="450242" y="512355"/>
                </a:lnTo>
                <a:lnTo>
                  <a:pt x="487531" y="507840"/>
                </a:lnTo>
                <a:lnTo>
                  <a:pt x="528565" y="495809"/>
                </a:lnTo>
                <a:lnTo>
                  <a:pt x="566300" y="484527"/>
                </a:lnTo>
                <a:lnTo>
                  <a:pt x="602616" y="469058"/>
                </a:lnTo>
                <a:lnTo>
                  <a:pt x="637520" y="450914"/>
                </a:lnTo>
                <a:lnTo>
                  <a:pt x="679129" y="421265"/>
                </a:lnTo>
                <a:lnTo>
                  <a:pt x="720531" y="391265"/>
                </a:lnTo>
                <a:lnTo>
                  <a:pt x="763748" y="347839"/>
                </a:lnTo>
                <a:lnTo>
                  <a:pt x="794979" y="303352"/>
                </a:lnTo>
                <a:lnTo>
                  <a:pt x="818372" y="258725"/>
                </a:lnTo>
                <a:lnTo>
                  <a:pt x="825912" y="231938"/>
                </a:lnTo>
                <a:lnTo>
                  <a:pt x="828146" y="205149"/>
                </a:lnTo>
                <a:lnTo>
                  <a:pt x="823377" y="187290"/>
                </a:lnTo>
                <a:lnTo>
                  <a:pt x="804706" y="143634"/>
                </a:lnTo>
                <a:lnTo>
                  <a:pt x="773278" y="105682"/>
                </a:lnTo>
                <a:lnTo>
                  <a:pt x="738357" y="84225"/>
                </a:lnTo>
                <a:lnTo>
                  <a:pt x="694270" y="61907"/>
                </a:lnTo>
                <a:lnTo>
                  <a:pt x="656518" y="46952"/>
                </a:lnTo>
                <a:lnTo>
                  <a:pt x="613913" y="38883"/>
                </a:lnTo>
                <a:lnTo>
                  <a:pt x="572516" y="33847"/>
                </a:lnTo>
                <a:lnTo>
                  <a:pt x="546383" y="30788"/>
                </a:lnTo>
                <a:lnTo>
                  <a:pt x="503780" y="33653"/>
                </a:lnTo>
                <a:lnTo>
                  <a:pt x="459737" y="36927"/>
                </a:lnTo>
                <a:lnTo>
                  <a:pt x="415269" y="48591"/>
                </a:lnTo>
                <a:lnTo>
                  <a:pt x="370673" y="59764"/>
                </a:lnTo>
                <a:lnTo>
                  <a:pt x="327033" y="75201"/>
                </a:lnTo>
                <a:lnTo>
                  <a:pt x="287534" y="93335"/>
                </a:lnTo>
                <a:lnTo>
                  <a:pt x="245844" y="117118"/>
                </a:lnTo>
                <a:lnTo>
                  <a:pt x="208908" y="143017"/>
                </a:lnTo>
                <a:lnTo>
                  <a:pt x="169257" y="178435"/>
                </a:lnTo>
                <a:lnTo>
                  <a:pt x="137502" y="214094"/>
                </a:lnTo>
                <a:lnTo>
                  <a:pt x="115753" y="258730"/>
                </a:lnTo>
                <a:lnTo>
                  <a:pt x="107751" y="289707"/>
                </a:lnTo>
                <a:lnTo>
                  <a:pt x="111106" y="313547"/>
                </a:lnTo>
                <a:lnTo>
                  <a:pt x="123950" y="350050"/>
                </a:lnTo>
                <a:lnTo>
                  <a:pt x="130724" y="365792"/>
                </a:lnTo>
                <a:lnTo>
                  <a:pt x="146686" y="385811"/>
                </a:lnTo>
                <a:lnTo>
                  <a:pt x="189397" y="422359"/>
                </a:lnTo>
                <a:lnTo>
                  <a:pt x="214893" y="439282"/>
                </a:lnTo>
                <a:lnTo>
                  <a:pt x="258560" y="457038"/>
                </a:lnTo>
                <a:lnTo>
                  <a:pt x="293594" y="470945"/>
                </a:lnTo>
                <a:lnTo>
                  <a:pt x="329109" y="481349"/>
                </a:lnTo>
                <a:lnTo>
                  <a:pt x="371925" y="493754"/>
                </a:lnTo>
                <a:lnTo>
                  <a:pt x="404684" y="498029"/>
                </a:lnTo>
                <a:lnTo>
                  <a:pt x="444266" y="499296"/>
                </a:lnTo>
                <a:lnTo>
                  <a:pt x="488820" y="498732"/>
                </a:lnTo>
                <a:lnTo>
                  <a:pt x="523104" y="492669"/>
                </a:lnTo>
                <a:lnTo>
                  <a:pt x="556414" y="483597"/>
                </a:lnTo>
                <a:lnTo>
                  <a:pt x="591744" y="465902"/>
                </a:lnTo>
                <a:lnTo>
                  <a:pt x="619526" y="453066"/>
                </a:lnTo>
                <a:lnTo>
                  <a:pt x="660048" y="424145"/>
                </a:lnTo>
                <a:lnTo>
                  <a:pt x="699413" y="383184"/>
                </a:lnTo>
                <a:lnTo>
                  <a:pt x="730711" y="346922"/>
                </a:lnTo>
                <a:lnTo>
                  <a:pt x="754386" y="302570"/>
                </a:lnTo>
                <a:lnTo>
                  <a:pt x="768911" y="260333"/>
                </a:lnTo>
                <a:lnTo>
                  <a:pt x="781334" y="216197"/>
                </a:lnTo>
                <a:lnTo>
                  <a:pt x="790697" y="171907"/>
                </a:lnTo>
                <a:lnTo>
                  <a:pt x="791188" y="152672"/>
                </a:lnTo>
                <a:lnTo>
                  <a:pt x="783419" y="118716"/>
                </a:lnTo>
                <a:lnTo>
                  <a:pt x="777040" y="105219"/>
                </a:lnTo>
                <a:lnTo>
                  <a:pt x="751113" y="74349"/>
                </a:lnTo>
                <a:lnTo>
                  <a:pt x="720639" y="51394"/>
                </a:lnTo>
                <a:lnTo>
                  <a:pt x="683311" y="36276"/>
                </a:lnTo>
                <a:lnTo>
                  <a:pt x="649633" y="26790"/>
                </a:lnTo>
                <a:lnTo>
                  <a:pt x="614519" y="17696"/>
                </a:lnTo>
                <a:lnTo>
                  <a:pt x="576334" y="8717"/>
                </a:lnTo>
                <a:lnTo>
                  <a:pt x="533600" y="2419"/>
                </a:lnTo>
                <a:lnTo>
                  <a:pt x="489519" y="552"/>
                </a:lnTo>
                <a:lnTo>
                  <a:pt x="445039" y="0"/>
                </a:lnTo>
                <a:lnTo>
                  <a:pt x="400440" y="2481"/>
                </a:lnTo>
                <a:lnTo>
                  <a:pt x="355807" y="9501"/>
                </a:lnTo>
                <a:lnTo>
                  <a:pt x="311163" y="20510"/>
                </a:lnTo>
                <a:lnTo>
                  <a:pt x="266515" y="36340"/>
                </a:lnTo>
                <a:lnTo>
                  <a:pt x="221867" y="53598"/>
                </a:lnTo>
                <a:lnTo>
                  <a:pt x="179865" y="73925"/>
                </a:lnTo>
                <a:lnTo>
                  <a:pt x="142284" y="96154"/>
                </a:lnTo>
                <a:lnTo>
                  <a:pt x="119028" y="111066"/>
                </a:lnTo>
                <a:lnTo>
                  <a:pt x="79845" y="150332"/>
                </a:lnTo>
                <a:lnTo>
                  <a:pt x="48183" y="187046"/>
                </a:lnTo>
                <a:lnTo>
                  <a:pt x="23812" y="229098"/>
                </a:lnTo>
                <a:lnTo>
                  <a:pt x="8414" y="269742"/>
                </a:lnTo>
                <a:lnTo>
                  <a:pt x="559" y="310954"/>
                </a:lnTo>
                <a:lnTo>
                  <a:pt x="0" y="347758"/>
                </a:lnTo>
                <a:lnTo>
                  <a:pt x="11105" y="387897"/>
                </a:lnTo>
                <a:lnTo>
                  <a:pt x="35204" y="419225"/>
                </a:lnTo>
                <a:lnTo>
                  <a:pt x="63067" y="443228"/>
                </a:lnTo>
                <a:lnTo>
                  <a:pt x="99218" y="460941"/>
                </a:lnTo>
                <a:lnTo>
                  <a:pt x="137020" y="475849"/>
                </a:lnTo>
                <a:lnTo>
                  <a:pt x="173797" y="486991"/>
                </a:lnTo>
                <a:lnTo>
                  <a:pt x="210822" y="496577"/>
                </a:lnTo>
                <a:lnTo>
                  <a:pt x="252770" y="504709"/>
                </a:lnTo>
                <a:lnTo>
                  <a:pt x="295626" y="508551"/>
                </a:lnTo>
                <a:lnTo>
                  <a:pt x="334893" y="514540"/>
                </a:lnTo>
                <a:lnTo>
                  <a:pt x="377506" y="515764"/>
                </a:lnTo>
                <a:lnTo>
                  <a:pt x="420559" y="511276"/>
                </a:lnTo>
                <a:lnTo>
                  <a:pt x="459884" y="508513"/>
                </a:lnTo>
                <a:lnTo>
                  <a:pt x="501522" y="500859"/>
                </a:lnTo>
                <a:lnTo>
                  <a:pt x="539436" y="486464"/>
                </a:lnTo>
                <a:lnTo>
                  <a:pt x="575805" y="469632"/>
                </a:lnTo>
                <a:lnTo>
                  <a:pt x="611716" y="452076"/>
                </a:lnTo>
                <a:lnTo>
                  <a:pt x="646500" y="433315"/>
                </a:lnTo>
                <a:lnTo>
                  <a:pt x="685423" y="400811"/>
                </a:lnTo>
                <a:lnTo>
                  <a:pt x="723627" y="356850"/>
                </a:lnTo>
                <a:lnTo>
                  <a:pt x="748466" y="318569"/>
                </a:lnTo>
                <a:lnTo>
                  <a:pt x="763858" y="284727"/>
                </a:lnTo>
                <a:lnTo>
                  <a:pt x="773207" y="242476"/>
                </a:lnTo>
                <a:lnTo>
                  <a:pt x="780198" y="199330"/>
                </a:lnTo>
                <a:lnTo>
                  <a:pt x="774083" y="161116"/>
                </a:lnTo>
                <a:lnTo>
                  <a:pt x="763320" y="124904"/>
                </a:lnTo>
                <a:lnTo>
                  <a:pt x="738374" y="89088"/>
                </a:lnTo>
                <a:lnTo>
                  <a:pt x="717432" y="63274"/>
                </a:lnTo>
                <a:lnTo>
                  <a:pt x="678451" y="38917"/>
                </a:lnTo>
                <a:lnTo>
                  <a:pt x="645547" y="27573"/>
                </a:lnTo>
                <a:lnTo>
                  <a:pt x="607025" y="17928"/>
                </a:lnTo>
                <a:lnTo>
                  <a:pt x="567829" y="8786"/>
                </a:lnTo>
                <a:lnTo>
                  <a:pt x="538347" y="4767"/>
                </a:lnTo>
                <a:lnTo>
                  <a:pt x="505400" y="6289"/>
                </a:lnTo>
                <a:lnTo>
                  <a:pt x="473559" y="10272"/>
                </a:lnTo>
                <a:lnTo>
                  <a:pt x="442871" y="15350"/>
                </a:lnTo>
                <a:lnTo>
                  <a:pt x="412696" y="20914"/>
                </a:lnTo>
                <a:lnTo>
                  <a:pt x="380102" y="29340"/>
                </a:lnTo>
                <a:lnTo>
                  <a:pt x="346764" y="40692"/>
                </a:lnTo>
                <a:lnTo>
                  <a:pt x="315411" y="55659"/>
                </a:lnTo>
                <a:lnTo>
                  <a:pt x="284940" y="72233"/>
                </a:lnTo>
                <a:lnTo>
                  <a:pt x="254861" y="89521"/>
                </a:lnTo>
                <a:lnTo>
                  <a:pt x="211028" y="115988"/>
                </a:lnTo>
                <a:lnTo>
                  <a:pt x="173456" y="142682"/>
                </a:lnTo>
                <a:lnTo>
                  <a:pt x="133591" y="178369"/>
                </a:lnTo>
                <a:lnTo>
                  <a:pt x="108730" y="207798"/>
                </a:lnTo>
                <a:lnTo>
                  <a:pt x="87292" y="248557"/>
                </a:lnTo>
                <a:lnTo>
                  <a:pt x="68358" y="292401"/>
                </a:lnTo>
                <a:lnTo>
                  <a:pt x="62560" y="336633"/>
                </a:lnTo>
                <a:lnTo>
                  <a:pt x="61415" y="379068"/>
                </a:lnTo>
                <a:lnTo>
                  <a:pt x="66550" y="399525"/>
                </a:lnTo>
                <a:lnTo>
                  <a:pt x="86016" y="436911"/>
                </a:lnTo>
                <a:lnTo>
                  <a:pt x="103122" y="459249"/>
                </a:lnTo>
                <a:lnTo>
                  <a:pt x="140938" y="484574"/>
                </a:lnTo>
                <a:lnTo>
                  <a:pt x="174958" y="501703"/>
                </a:lnTo>
                <a:lnTo>
                  <a:pt x="210173" y="514496"/>
                </a:lnTo>
                <a:lnTo>
                  <a:pt x="246735" y="528428"/>
                </a:lnTo>
                <a:lnTo>
                  <a:pt x="288546" y="534431"/>
                </a:lnTo>
                <a:lnTo>
                  <a:pt x="332354" y="541060"/>
                </a:lnTo>
                <a:lnTo>
                  <a:pt x="376754" y="543465"/>
                </a:lnTo>
                <a:lnTo>
                  <a:pt x="421328" y="543186"/>
                </a:lnTo>
                <a:lnTo>
                  <a:pt x="451077" y="539604"/>
                </a:lnTo>
                <a:lnTo>
                  <a:pt x="483480" y="534705"/>
                </a:lnTo>
                <a:lnTo>
                  <a:pt x="516734" y="528228"/>
                </a:lnTo>
                <a:lnTo>
                  <a:pt x="548049" y="518735"/>
                </a:lnTo>
                <a:lnTo>
                  <a:pt x="578504" y="507901"/>
                </a:lnTo>
                <a:lnTo>
                  <a:pt x="608576" y="495479"/>
                </a:lnTo>
                <a:lnTo>
                  <a:pt x="652404" y="471751"/>
                </a:lnTo>
                <a:lnTo>
                  <a:pt x="690967" y="445869"/>
                </a:lnTo>
                <a:lnTo>
                  <a:pt x="727528" y="419349"/>
                </a:lnTo>
                <a:lnTo>
                  <a:pt x="762505" y="392640"/>
                </a:lnTo>
                <a:lnTo>
                  <a:pt x="801493" y="354302"/>
                </a:lnTo>
                <a:lnTo>
                  <a:pt x="826202" y="320450"/>
                </a:lnTo>
                <a:lnTo>
                  <a:pt x="843445" y="285284"/>
                </a:lnTo>
                <a:lnTo>
                  <a:pt x="858161" y="242586"/>
                </a:lnTo>
                <a:lnTo>
                  <a:pt x="862836" y="209848"/>
                </a:lnTo>
                <a:lnTo>
                  <a:pt x="857287" y="170359"/>
                </a:lnTo>
                <a:lnTo>
                  <a:pt x="847474" y="142917"/>
                </a:lnTo>
                <a:lnTo>
                  <a:pt x="818497" y="106977"/>
                </a:lnTo>
                <a:lnTo>
                  <a:pt x="784110" y="75956"/>
                </a:lnTo>
                <a:lnTo>
                  <a:pt x="748071" y="61588"/>
                </a:lnTo>
                <a:lnTo>
                  <a:pt x="705973" y="46306"/>
                </a:lnTo>
                <a:lnTo>
                  <a:pt x="674158" y="37649"/>
                </a:lnTo>
                <a:lnTo>
                  <a:pt x="641167" y="31486"/>
                </a:lnTo>
                <a:lnTo>
                  <a:pt x="609968" y="28747"/>
                </a:lnTo>
                <a:lnTo>
                  <a:pt x="576919" y="27530"/>
                </a:lnTo>
                <a:lnTo>
                  <a:pt x="542387" y="26989"/>
                </a:lnTo>
                <a:lnTo>
                  <a:pt x="507196" y="26748"/>
                </a:lnTo>
                <a:lnTo>
                  <a:pt x="474357" y="29288"/>
                </a:lnTo>
                <a:lnTo>
                  <a:pt x="442234" y="33723"/>
                </a:lnTo>
                <a:lnTo>
                  <a:pt x="408113" y="39002"/>
                </a:lnTo>
                <a:lnTo>
                  <a:pt x="370458" y="47301"/>
                </a:lnTo>
                <a:lnTo>
                  <a:pt x="332556" y="58596"/>
                </a:lnTo>
                <a:lnTo>
                  <a:pt x="299175" y="73538"/>
                </a:lnTo>
                <a:lnTo>
                  <a:pt x="265156" y="90101"/>
                </a:lnTo>
                <a:lnTo>
                  <a:pt x="231185" y="107384"/>
                </a:lnTo>
                <a:lnTo>
                  <a:pt x="199550" y="124988"/>
                </a:lnTo>
                <a:lnTo>
                  <a:pt x="158590" y="156373"/>
                </a:lnTo>
                <a:lnTo>
                  <a:pt x="121318" y="186067"/>
                </a:lnTo>
                <a:lnTo>
                  <a:pt x="86435" y="223760"/>
                </a:lnTo>
                <a:lnTo>
                  <a:pt x="62677" y="256855"/>
                </a:lnTo>
                <a:lnTo>
                  <a:pt x="44755" y="300948"/>
                </a:lnTo>
                <a:lnTo>
                  <a:pt x="37429" y="332092"/>
                </a:lnTo>
                <a:lnTo>
                  <a:pt x="34953" y="373431"/>
                </a:lnTo>
                <a:lnTo>
                  <a:pt x="39265" y="401193"/>
                </a:lnTo>
                <a:lnTo>
                  <a:pt x="51567" y="428270"/>
                </a:lnTo>
                <a:lnTo>
                  <a:pt x="72520" y="450404"/>
                </a:lnTo>
                <a:lnTo>
                  <a:pt x="113396" y="476653"/>
                </a:lnTo>
                <a:lnTo>
                  <a:pt x="148938" y="498915"/>
                </a:lnTo>
                <a:lnTo>
                  <a:pt x="189455" y="513670"/>
                </a:lnTo>
                <a:lnTo>
                  <a:pt x="229021" y="528184"/>
                </a:lnTo>
                <a:lnTo>
                  <a:pt x="260765" y="532275"/>
                </a:lnTo>
                <a:lnTo>
                  <a:pt x="292072" y="536740"/>
                </a:lnTo>
                <a:lnTo>
                  <a:pt x="322523" y="542031"/>
                </a:lnTo>
                <a:lnTo>
                  <a:pt x="352593" y="547690"/>
                </a:lnTo>
                <a:lnTo>
                  <a:pt x="385139" y="550867"/>
                </a:lnTo>
                <a:lnTo>
                  <a:pt x="417464" y="551286"/>
                </a:lnTo>
                <a:lnTo>
                  <a:pt x="458967" y="545944"/>
                </a:lnTo>
                <a:lnTo>
                  <a:pt x="502243" y="538077"/>
                </a:lnTo>
                <a:lnTo>
                  <a:pt x="545492" y="529462"/>
                </a:lnTo>
                <a:lnTo>
                  <a:pt x="583883" y="519634"/>
                </a:lnTo>
                <a:lnTo>
                  <a:pt x="619401" y="503603"/>
                </a:lnTo>
                <a:lnTo>
                  <a:pt x="658572" y="474667"/>
                </a:lnTo>
                <a:lnTo>
                  <a:pt x="675912" y="459873"/>
                </a:lnTo>
                <a:lnTo>
                  <a:pt x="703212" y="420683"/>
                </a:lnTo>
                <a:lnTo>
                  <a:pt x="719030" y="390389"/>
                </a:lnTo>
                <a:lnTo>
                  <a:pt x="733263" y="349337"/>
                </a:lnTo>
                <a:lnTo>
                  <a:pt x="738500" y="305436"/>
                </a:lnTo>
                <a:lnTo>
                  <a:pt x="737423" y="271355"/>
                </a:lnTo>
                <a:lnTo>
                  <a:pt x="722933" y="230023"/>
                </a:lnTo>
                <a:lnTo>
                  <a:pt x="705481" y="188676"/>
                </a:lnTo>
                <a:lnTo>
                  <a:pt x="681933" y="152837"/>
                </a:lnTo>
                <a:lnTo>
                  <a:pt x="647002" y="125620"/>
                </a:lnTo>
                <a:lnTo>
                  <a:pt x="626121" y="115233"/>
                </a:lnTo>
                <a:lnTo>
                  <a:pt x="583171" y="108565"/>
                </a:lnTo>
                <a:lnTo>
                  <a:pt x="541910" y="107410"/>
                </a:lnTo>
                <a:lnTo>
                  <a:pt x="511945" y="108132"/>
                </a:lnTo>
                <a:lnTo>
                  <a:pt x="478783" y="111760"/>
                </a:lnTo>
                <a:lnTo>
                  <a:pt x="444201" y="116680"/>
                </a:lnTo>
                <a:lnTo>
                  <a:pt x="408987" y="123166"/>
                </a:lnTo>
                <a:lnTo>
                  <a:pt x="373493" y="132663"/>
                </a:lnTo>
                <a:lnTo>
                  <a:pt x="337874" y="143498"/>
                </a:lnTo>
                <a:lnTo>
                  <a:pt x="302199" y="155921"/>
                </a:lnTo>
                <a:lnTo>
                  <a:pt x="266500" y="171364"/>
                </a:lnTo>
                <a:lnTo>
                  <a:pt x="233436" y="190795"/>
                </a:lnTo>
                <a:lnTo>
                  <a:pt x="202204" y="212660"/>
                </a:lnTo>
                <a:lnTo>
                  <a:pt x="157723" y="248275"/>
                </a:lnTo>
                <a:lnTo>
                  <a:pt x="119959" y="289806"/>
                </a:lnTo>
                <a:lnTo>
                  <a:pt x="89477" y="332539"/>
                </a:lnTo>
                <a:lnTo>
                  <a:pt x="62586" y="369785"/>
                </a:lnTo>
                <a:lnTo>
                  <a:pt x="34344" y="410533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Shape-4"/>
          <p:cNvSpPr/>
          <p:nvPr/>
        </p:nvSpPr>
        <p:spPr>
          <a:xfrm>
            <a:off x="4048302" y="5730715"/>
            <a:ext cx="16583" cy="19695"/>
          </a:xfrm>
          <a:custGeom>
            <a:avLst/>
            <a:gdLst/>
            <a:ahLst/>
            <a:cxnLst/>
            <a:rect l="0" t="0" r="0" b="0"/>
            <a:pathLst>
              <a:path w="16583" h="19695">
                <a:moveTo>
                  <a:pt x="0" y="19694"/>
                </a:moveTo>
                <a:lnTo>
                  <a:pt x="16582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02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491</TotalTime>
  <Words>54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</vt:lpstr>
      <vt:lpstr>Conclusions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Experimental Designs</dc:title>
  <dc:creator>Schuette, Fiona</dc:creator>
  <cp:lastModifiedBy>Schuette, Fiona</cp:lastModifiedBy>
  <cp:revision>18</cp:revision>
  <dcterms:created xsi:type="dcterms:W3CDTF">2016-01-29T17:49:37Z</dcterms:created>
  <dcterms:modified xsi:type="dcterms:W3CDTF">2016-09-21T17:37:13Z</dcterms:modified>
</cp:coreProperties>
</file>